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2214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4A136-2FB8-46A1-85E8-C011DE896FA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L"/>
        </a:p>
      </dgm:t>
    </dgm:pt>
    <dgm:pt modelId="{853F53E6-71A1-48B2-B566-3D3E13EC7AB8}">
      <dgm:prSet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 rtl="0"/>
          <a:r>
            <a:rPr lang="es-CL" sz="2800" dirty="0" smtClean="0">
              <a:solidFill>
                <a:schemeClr val="tx1"/>
              </a:solidFill>
            </a:rPr>
            <a:t>LEY “MODERNIZACION LABORAL” </a:t>
          </a:r>
          <a:endParaRPr lang="es-CL" sz="2800" dirty="0">
            <a:solidFill>
              <a:schemeClr val="tx1"/>
            </a:solidFill>
          </a:endParaRPr>
        </a:p>
      </dgm:t>
    </dgm:pt>
    <dgm:pt modelId="{CAA08263-FD87-4BB9-AD8D-BED907C2E0B1}" type="parTrans" cxnId="{749F4B80-909D-443A-AF31-46156E7183D4}">
      <dgm:prSet/>
      <dgm:spPr/>
      <dgm:t>
        <a:bodyPr/>
        <a:lstStyle/>
        <a:p>
          <a:endParaRPr lang="es-CL"/>
        </a:p>
      </dgm:t>
    </dgm:pt>
    <dgm:pt modelId="{4BFFDA38-5FA6-46E8-89C7-716B3F043DB9}" type="sibTrans" cxnId="{749F4B80-909D-443A-AF31-46156E7183D4}">
      <dgm:prSet/>
      <dgm:spPr/>
      <dgm:t>
        <a:bodyPr/>
        <a:lstStyle/>
        <a:p>
          <a:endParaRPr lang="es-CL"/>
        </a:p>
      </dgm:t>
    </dgm:pt>
    <dgm:pt modelId="{8681A539-0F43-4DC7-A269-3952A09E6441}" type="pres">
      <dgm:prSet presAssocID="{5B24A136-2FB8-46A1-85E8-C011DE896F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9A3FBE8-2041-4468-894E-25412EB1AB96}" type="pres">
      <dgm:prSet presAssocID="{853F53E6-71A1-48B2-B566-3D3E13EC7AB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749F4B80-909D-443A-AF31-46156E7183D4}" srcId="{5B24A136-2FB8-46A1-85E8-C011DE896FAA}" destId="{853F53E6-71A1-48B2-B566-3D3E13EC7AB8}" srcOrd="0" destOrd="0" parTransId="{CAA08263-FD87-4BB9-AD8D-BED907C2E0B1}" sibTransId="{4BFFDA38-5FA6-46E8-89C7-716B3F043DB9}"/>
    <dgm:cxn modelId="{C90C6548-4B67-42AC-8F9D-6CCDA9BA44A4}" type="presOf" srcId="{853F53E6-71A1-48B2-B566-3D3E13EC7AB8}" destId="{69A3FBE8-2041-4468-894E-25412EB1AB96}" srcOrd="0" destOrd="0" presId="urn:microsoft.com/office/officeart/2005/8/layout/vList2"/>
    <dgm:cxn modelId="{4E92B9FC-8F1B-43DB-8866-C7D23CEC5AFA}" type="presOf" srcId="{5B24A136-2FB8-46A1-85E8-C011DE896FAA}" destId="{8681A539-0F43-4DC7-A269-3952A09E6441}" srcOrd="0" destOrd="0" presId="urn:microsoft.com/office/officeart/2005/8/layout/vList2"/>
    <dgm:cxn modelId="{AB4170C0-A541-4055-A6A3-F0B530A515FF}" type="presParOf" srcId="{8681A539-0F43-4DC7-A269-3952A09E6441}" destId="{69A3FBE8-2041-4468-894E-25412EB1AB9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C4E871-DB1E-4EDA-9505-C7936A4814AE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6B3C100-ABC8-491B-AFA9-DD165E9A47A5}">
      <dgm:prSet phldrT="[Tex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FF00"/>
        </a:solidFill>
        <a:ln/>
      </dgm:spPr>
      <dgm:t>
        <a:bodyPr/>
        <a:lstStyle/>
        <a:p>
          <a:pPr algn="l"/>
          <a:endParaRPr lang="es-CL" sz="1200" dirty="0" smtClean="0"/>
        </a:p>
        <a:p>
          <a:pPr algn="l"/>
          <a:endParaRPr lang="es-CL" sz="1200" dirty="0" smtClean="0"/>
        </a:p>
        <a:p>
          <a:pPr algn="l"/>
          <a:endParaRPr lang="es-CL" sz="1200" dirty="0" smtClean="0"/>
        </a:p>
        <a:p>
          <a:pPr algn="l"/>
          <a:r>
            <a:rPr lang="es-CL" sz="1200" b="1" dirty="0" smtClean="0">
              <a:solidFill>
                <a:schemeClr val="tx1"/>
              </a:solidFill>
            </a:rPr>
            <a:t>JORNADA LABORAL :</a:t>
          </a:r>
          <a:r>
            <a:rPr lang="es-CL" sz="1200" dirty="0" smtClean="0">
              <a:solidFill>
                <a:schemeClr val="tx1"/>
              </a:solidFill>
            </a:rPr>
            <a:t> 45 HORAS SEMANA</a:t>
          </a:r>
        </a:p>
        <a:p>
          <a:pPr algn="l"/>
          <a:r>
            <a:rPr lang="es-CL" sz="1200" b="1" dirty="0" smtClean="0">
              <a:solidFill>
                <a:schemeClr val="tx1"/>
              </a:solidFill>
            </a:rPr>
            <a:t>HORA EXTRAORDINARIA </a:t>
          </a:r>
          <a:r>
            <a:rPr lang="es-CL" sz="1200" dirty="0" smtClean="0">
              <a:solidFill>
                <a:schemeClr val="tx1"/>
              </a:solidFill>
            </a:rPr>
            <a:t>: 2 HORAS MAXIMO POR DIA.</a:t>
          </a:r>
        </a:p>
        <a:p>
          <a:pPr algn="l"/>
          <a:r>
            <a:rPr lang="es-CL" sz="1200" dirty="0" smtClean="0">
              <a:solidFill>
                <a:schemeClr val="tx1"/>
              </a:solidFill>
            </a:rPr>
            <a:t> </a:t>
          </a:r>
        </a:p>
        <a:p>
          <a:pPr algn="l"/>
          <a:r>
            <a:rPr lang="es-CL" sz="1200" b="1" dirty="0" smtClean="0">
              <a:solidFill>
                <a:schemeClr val="tx1"/>
              </a:solidFill>
            </a:rPr>
            <a:t>DESCANSO </a:t>
          </a:r>
          <a:r>
            <a:rPr lang="es-CL" sz="1200" dirty="0" smtClean="0">
              <a:solidFill>
                <a:schemeClr val="tx1"/>
              </a:solidFill>
            </a:rPr>
            <a:t>: DERECHO A DOS DOMINGOS MENSUALES MAS 7 POR AÑO DE CONTRATO , DE ESTOS 3 PUEDEN CAMBIARSE POR SABADOS </a:t>
          </a:r>
        </a:p>
        <a:p>
          <a:pPr algn="l"/>
          <a:endParaRPr lang="es-CL" sz="1200" dirty="0" smtClean="0"/>
        </a:p>
        <a:p>
          <a:pPr algn="l"/>
          <a:r>
            <a:rPr lang="es-CL" sz="1200" dirty="0" smtClean="0"/>
            <a:t> </a:t>
          </a:r>
        </a:p>
        <a:p>
          <a:pPr algn="l"/>
          <a:endParaRPr lang="es-CL" sz="1200" dirty="0"/>
        </a:p>
      </dgm:t>
    </dgm:pt>
    <dgm:pt modelId="{C538355B-FEC3-4B46-AC9F-A9DEBE6EBB1C}" type="parTrans" cxnId="{7F480CC3-ECB9-4C5F-8FF5-CF96892E0345}">
      <dgm:prSet/>
      <dgm:spPr/>
      <dgm:t>
        <a:bodyPr/>
        <a:lstStyle/>
        <a:p>
          <a:endParaRPr lang="es-CL"/>
        </a:p>
      </dgm:t>
    </dgm:pt>
    <dgm:pt modelId="{4ED881AC-895F-4A16-AC2A-3F79DC747B26}" type="sibTrans" cxnId="{7F480CC3-ECB9-4C5F-8FF5-CF96892E0345}">
      <dgm:prSet/>
      <dgm:spPr/>
      <dgm:t>
        <a:bodyPr/>
        <a:lstStyle/>
        <a:p>
          <a:endParaRPr lang="es-CL"/>
        </a:p>
      </dgm:t>
    </dgm:pt>
    <dgm:pt modelId="{057C8586-A5B0-434D-8BD6-BB7600A8AFC7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C00000"/>
        </a:solidFill>
        <a:ln/>
      </dgm:spPr>
      <dgm:t>
        <a:bodyPr/>
        <a:lstStyle/>
        <a:p>
          <a:pPr algn="l"/>
          <a:endParaRPr lang="es-CL" sz="1600" dirty="0" smtClean="0"/>
        </a:p>
        <a:p>
          <a:pPr algn="l"/>
          <a:r>
            <a:rPr lang="es-CL" sz="1200" b="1" dirty="0" smtClean="0">
              <a:solidFill>
                <a:schemeClr val="tx1"/>
              </a:solidFill>
            </a:rPr>
            <a:t>HORA EXTRAORDINARIA </a:t>
          </a:r>
          <a:r>
            <a:rPr lang="es-CL" sz="1200" dirty="0" smtClean="0">
              <a:solidFill>
                <a:schemeClr val="tx1"/>
              </a:solidFill>
            </a:rPr>
            <a:t>: PAGADA</a:t>
          </a:r>
        </a:p>
        <a:p>
          <a:pPr algn="l"/>
          <a:endParaRPr lang="es-CL" sz="1200" dirty="0" smtClean="0">
            <a:solidFill>
              <a:schemeClr val="tx1"/>
            </a:solidFill>
          </a:endParaRPr>
        </a:p>
        <a:p>
          <a:pPr algn="l"/>
          <a:endParaRPr lang="es-CL" sz="1200" dirty="0">
            <a:solidFill>
              <a:schemeClr val="tx1"/>
            </a:solidFill>
          </a:endParaRPr>
        </a:p>
      </dgm:t>
    </dgm:pt>
    <dgm:pt modelId="{BC4CF893-3763-466A-BF40-F7B1C0870C30}" type="parTrans" cxnId="{BCD89B77-F317-4236-A24E-F18CB403D83D}">
      <dgm:prSet/>
      <dgm:spPr/>
      <dgm:t>
        <a:bodyPr/>
        <a:lstStyle/>
        <a:p>
          <a:endParaRPr lang="es-CL"/>
        </a:p>
      </dgm:t>
    </dgm:pt>
    <dgm:pt modelId="{24247599-EA2B-40AE-A732-F8ECEB11F362}" type="sibTrans" cxnId="{BCD89B77-F317-4236-A24E-F18CB403D83D}">
      <dgm:prSet/>
      <dgm:spPr/>
      <dgm:t>
        <a:bodyPr/>
        <a:lstStyle/>
        <a:p>
          <a:endParaRPr lang="es-CL"/>
        </a:p>
      </dgm:t>
    </dgm:pt>
    <dgm:pt modelId="{8E9FB0D1-71AC-4F05-BF40-8034C134CE65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C00000"/>
        </a:solidFill>
      </dgm:spPr>
      <dgm:t>
        <a:bodyPr/>
        <a:lstStyle/>
        <a:p>
          <a:pPr algn="l"/>
          <a:r>
            <a:rPr lang="es-CL" sz="1200" b="1" dirty="0" smtClean="0">
              <a:solidFill>
                <a:schemeClr val="tx1"/>
              </a:solidFill>
            </a:rPr>
            <a:t>COLACION</a:t>
          </a:r>
          <a:r>
            <a:rPr lang="es-CL" sz="1200" dirty="0" smtClean="0">
              <a:solidFill>
                <a:schemeClr val="tx1"/>
              </a:solidFill>
            </a:rPr>
            <a:t>: MINIMO 30 MINUTOS  </a:t>
          </a:r>
          <a:endParaRPr lang="es-CL" sz="1200" dirty="0">
            <a:solidFill>
              <a:schemeClr val="tx1"/>
            </a:solidFill>
          </a:endParaRPr>
        </a:p>
      </dgm:t>
    </dgm:pt>
    <dgm:pt modelId="{67D4683D-465E-41B9-B221-8E4590A8C743}" type="parTrans" cxnId="{8983C6F5-9E91-40CB-9126-3B2849141B1C}">
      <dgm:prSet/>
      <dgm:spPr/>
      <dgm:t>
        <a:bodyPr/>
        <a:lstStyle/>
        <a:p>
          <a:endParaRPr lang="es-CL"/>
        </a:p>
      </dgm:t>
    </dgm:pt>
    <dgm:pt modelId="{698033A1-BD8D-4805-BF32-64B3CEA588F5}" type="sibTrans" cxnId="{8983C6F5-9E91-40CB-9126-3B2849141B1C}">
      <dgm:prSet/>
      <dgm:spPr/>
      <dgm:t>
        <a:bodyPr/>
        <a:lstStyle/>
        <a:p>
          <a:endParaRPr lang="es-CL"/>
        </a:p>
      </dgm:t>
    </dgm:pt>
    <dgm:pt modelId="{EF352CA2-8B35-4BC4-BE9E-E1D8A2545E28}" type="pres">
      <dgm:prSet presAssocID="{28C4E871-DB1E-4EDA-9505-C7936A4814A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17D0DC87-07A2-42E3-A6F8-1E7CB8DEFE11}" type="pres">
      <dgm:prSet presAssocID="{D6B3C100-ABC8-491B-AFA9-DD165E9A47A5}" presName="composite" presStyleCnt="0"/>
      <dgm:spPr/>
    </dgm:pt>
    <dgm:pt modelId="{800D44F8-4D7D-4341-8002-947C6AC2DE5F}" type="pres">
      <dgm:prSet presAssocID="{D6B3C100-ABC8-491B-AFA9-DD165E9A47A5}" presName="imgShp" presStyleLbl="fgImgPlace1" presStyleIdx="0" presStyleCnt="2" custScaleX="77434" custScaleY="70697" custLinFactNeighborX="-16973" custLinFactNeighborY="509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7EE5D91-8F4A-47BA-8BE2-D5A4DD9314C5}" type="pres">
      <dgm:prSet presAssocID="{D6B3C100-ABC8-491B-AFA9-DD165E9A47A5}" presName="txShp" presStyleLbl="node1" presStyleIdx="0" presStyleCnt="2" custScaleX="144378" custScaleY="150774" custLinFactNeighborX="-160" custLinFactNeighborY="-15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3F17A36-D9AC-4D16-B6A2-72D57B7FAC93}" type="pres">
      <dgm:prSet presAssocID="{4ED881AC-895F-4A16-AC2A-3F79DC747B26}" presName="spacing" presStyleCnt="0"/>
      <dgm:spPr/>
    </dgm:pt>
    <dgm:pt modelId="{4AAC0FAA-97FE-49FE-ACC1-578C55637B31}" type="pres">
      <dgm:prSet presAssocID="{057C8586-A5B0-434D-8BD6-BB7600A8AFC7}" presName="composite" presStyleCnt="0"/>
      <dgm:spPr/>
    </dgm:pt>
    <dgm:pt modelId="{9A062690-04B8-45EA-83F4-8D28501CB7C3}" type="pres">
      <dgm:prSet presAssocID="{057C8586-A5B0-434D-8BD6-BB7600A8AFC7}" presName="imgShp" presStyleLbl="fgImgPlace1" presStyleIdx="1" presStyleCnt="2" custScaleX="77434" custScaleY="69247" custLinFactNeighborX="-11332" custLinFactNeighborY="-209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0E08B06-D0B9-414A-8784-85FA6E13CFD4}" type="pres">
      <dgm:prSet presAssocID="{057C8586-A5B0-434D-8BD6-BB7600A8AFC7}" presName="txShp" presStyleLbl="node1" presStyleIdx="1" presStyleCnt="2" custScaleX="141201" custScaleY="17479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178A8DC-9145-4E85-B8A6-1701835BC7C7}" type="presOf" srcId="{8E9FB0D1-71AC-4F05-BF40-8034C134CE65}" destId="{40E08B06-D0B9-414A-8784-85FA6E13CFD4}" srcOrd="0" destOrd="1" presId="urn:microsoft.com/office/officeart/2005/8/layout/vList3#1"/>
    <dgm:cxn modelId="{8370759D-B067-4909-9FD3-FD84026FF996}" type="presOf" srcId="{057C8586-A5B0-434D-8BD6-BB7600A8AFC7}" destId="{40E08B06-D0B9-414A-8784-85FA6E13CFD4}" srcOrd="0" destOrd="0" presId="urn:microsoft.com/office/officeart/2005/8/layout/vList3#1"/>
    <dgm:cxn modelId="{62D4CAA4-955C-42EF-9248-36C61710EE8F}" type="presOf" srcId="{28C4E871-DB1E-4EDA-9505-C7936A4814AE}" destId="{EF352CA2-8B35-4BC4-BE9E-E1D8A2545E28}" srcOrd="0" destOrd="0" presId="urn:microsoft.com/office/officeart/2005/8/layout/vList3#1"/>
    <dgm:cxn modelId="{BCD89B77-F317-4236-A24E-F18CB403D83D}" srcId="{28C4E871-DB1E-4EDA-9505-C7936A4814AE}" destId="{057C8586-A5B0-434D-8BD6-BB7600A8AFC7}" srcOrd="1" destOrd="0" parTransId="{BC4CF893-3763-466A-BF40-F7B1C0870C30}" sibTransId="{24247599-EA2B-40AE-A732-F8ECEB11F362}"/>
    <dgm:cxn modelId="{7F480CC3-ECB9-4C5F-8FF5-CF96892E0345}" srcId="{28C4E871-DB1E-4EDA-9505-C7936A4814AE}" destId="{D6B3C100-ABC8-491B-AFA9-DD165E9A47A5}" srcOrd="0" destOrd="0" parTransId="{C538355B-FEC3-4B46-AC9F-A9DEBE6EBB1C}" sibTransId="{4ED881AC-895F-4A16-AC2A-3F79DC747B26}"/>
    <dgm:cxn modelId="{8983C6F5-9E91-40CB-9126-3B2849141B1C}" srcId="{057C8586-A5B0-434D-8BD6-BB7600A8AFC7}" destId="{8E9FB0D1-71AC-4F05-BF40-8034C134CE65}" srcOrd="0" destOrd="0" parTransId="{67D4683D-465E-41B9-B221-8E4590A8C743}" sibTransId="{698033A1-BD8D-4805-BF32-64B3CEA588F5}"/>
    <dgm:cxn modelId="{4A493FC1-5891-4FAB-89AF-7D7D1EBDC0CF}" type="presOf" srcId="{D6B3C100-ABC8-491B-AFA9-DD165E9A47A5}" destId="{97EE5D91-8F4A-47BA-8BE2-D5A4DD9314C5}" srcOrd="0" destOrd="0" presId="urn:microsoft.com/office/officeart/2005/8/layout/vList3#1"/>
    <dgm:cxn modelId="{8D0F3834-2F2A-405B-83BB-BAA7C899B688}" type="presParOf" srcId="{EF352CA2-8B35-4BC4-BE9E-E1D8A2545E28}" destId="{17D0DC87-07A2-42E3-A6F8-1E7CB8DEFE11}" srcOrd="0" destOrd="0" presId="urn:microsoft.com/office/officeart/2005/8/layout/vList3#1"/>
    <dgm:cxn modelId="{F4753BBC-423F-43EA-861A-59F2A753D276}" type="presParOf" srcId="{17D0DC87-07A2-42E3-A6F8-1E7CB8DEFE11}" destId="{800D44F8-4D7D-4341-8002-947C6AC2DE5F}" srcOrd="0" destOrd="0" presId="urn:microsoft.com/office/officeart/2005/8/layout/vList3#1"/>
    <dgm:cxn modelId="{E1ED0446-5376-4242-8B48-92143DCF00BF}" type="presParOf" srcId="{17D0DC87-07A2-42E3-A6F8-1E7CB8DEFE11}" destId="{97EE5D91-8F4A-47BA-8BE2-D5A4DD9314C5}" srcOrd="1" destOrd="0" presId="urn:microsoft.com/office/officeart/2005/8/layout/vList3#1"/>
    <dgm:cxn modelId="{90896961-C24B-4173-AE33-AD01A79E3FC7}" type="presParOf" srcId="{EF352CA2-8B35-4BC4-BE9E-E1D8A2545E28}" destId="{93F17A36-D9AC-4D16-B6A2-72D57B7FAC93}" srcOrd="1" destOrd="0" presId="urn:microsoft.com/office/officeart/2005/8/layout/vList3#1"/>
    <dgm:cxn modelId="{03C5B753-DA1D-49E7-AFA4-96CF7AC8900B}" type="presParOf" srcId="{EF352CA2-8B35-4BC4-BE9E-E1D8A2545E28}" destId="{4AAC0FAA-97FE-49FE-ACC1-578C55637B31}" srcOrd="2" destOrd="0" presId="urn:microsoft.com/office/officeart/2005/8/layout/vList3#1"/>
    <dgm:cxn modelId="{5E35F1B1-2955-482F-A199-F5DB32DE72EA}" type="presParOf" srcId="{4AAC0FAA-97FE-49FE-ACC1-578C55637B31}" destId="{9A062690-04B8-45EA-83F4-8D28501CB7C3}" srcOrd="0" destOrd="0" presId="urn:microsoft.com/office/officeart/2005/8/layout/vList3#1"/>
    <dgm:cxn modelId="{077785DC-8042-498F-8532-7C4852134FD3}" type="presParOf" srcId="{4AAC0FAA-97FE-49FE-ACC1-578C55637B31}" destId="{40E08B06-D0B9-414A-8784-85FA6E13CFD4}" srcOrd="1" destOrd="0" presId="urn:microsoft.com/office/officeart/2005/8/layout/vList3#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2114EB-2415-4711-A2A2-5FEEC827AF0F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BAA34E70-1E2C-474E-B985-D71E33ACE83A}">
      <dgm:prSet phldrT="[Tex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FF00"/>
        </a:solidFill>
        <a:ln/>
      </dgm:spPr>
      <dgm:t>
        <a:bodyPr/>
        <a:lstStyle/>
        <a:p>
          <a:pPr algn="l"/>
          <a:r>
            <a:rPr lang="es-CL" sz="1200" b="1" dirty="0" smtClean="0">
              <a:solidFill>
                <a:schemeClr val="tx1"/>
              </a:solidFill>
            </a:rPr>
            <a:t>ADAPTABILIDAD JORNADA </a:t>
          </a:r>
          <a:r>
            <a:rPr lang="es-CL" sz="1200" dirty="0" smtClean="0">
              <a:solidFill>
                <a:schemeClr val="tx1"/>
              </a:solidFill>
            </a:rPr>
            <a:t>: 180 HORAS MENSUALES.(  PODRIA  DISTRIBUIR DE MANERA DISTINTA  POR  SEMANA 4 A 6 DIAS)</a:t>
          </a:r>
        </a:p>
        <a:p>
          <a:pPr algn="l"/>
          <a:r>
            <a:rPr lang="es-CL" sz="1200" dirty="0" smtClean="0">
              <a:solidFill>
                <a:schemeClr val="tx1"/>
              </a:solidFill>
            </a:rPr>
            <a:t> </a:t>
          </a:r>
          <a:r>
            <a:rPr lang="es-CL" sz="1200" b="1" dirty="0" smtClean="0">
              <a:solidFill>
                <a:schemeClr val="tx1"/>
              </a:solidFill>
            </a:rPr>
            <a:t>HORA EXTRAORDINARIA </a:t>
          </a:r>
          <a:r>
            <a:rPr lang="es-CL" sz="1200" dirty="0" smtClean="0">
              <a:solidFill>
                <a:schemeClr val="tx1"/>
              </a:solidFill>
            </a:rPr>
            <a:t>:  SE PODRIA  ACUMULAR Y EL LIMITE ES     SEMANAL O MENSUAL </a:t>
          </a:r>
          <a:endParaRPr lang="es-CL" sz="1200" dirty="0">
            <a:solidFill>
              <a:schemeClr val="tx1"/>
            </a:solidFill>
          </a:endParaRPr>
        </a:p>
      </dgm:t>
    </dgm:pt>
    <dgm:pt modelId="{4165C06D-586C-44CC-83CC-991FDD47EA36}" type="parTrans" cxnId="{79A72DC9-2B38-4447-99FD-5AEDD95EAA78}">
      <dgm:prSet/>
      <dgm:spPr/>
      <dgm:t>
        <a:bodyPr/>
        <a:lstStyle/>
        <a:p>
          <a:endParaRPr lang="es-CL"/>
        </a:p>
      </dgm:t>
    </dgm:pt>
    <dgm:pt modelId="{2492AB82-6C96-44BD-846D-0EFB7610162E}" type="sibTrans" cxnId="{79A72DC9-2B38-4447-99FD-5AEDD95EAA78}">
      <dgm:prSet/>
      <dgm:spPr/>
      <dgm:t>
        <a:bodyPr/>
        <a:lstStyle/>
        <a:p>
          <a:endParaRPr lang="es-CL"/>
        </a:p>
      </dgm:t>
    </dgm:pt>
    <dgm:pt modelId="{10553B64-E6E2-4D8B-840D-577E933965F5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rgbClr val="C00000"/>
        </a:solidFill>
        <a:ln/>
      </dgm:spPr>
      <dgm:t>
        <a:bodyPr/>
        <a:lstStyle/>
        <a:p>
          <a:pPr algn="l"/>
          <a:endParaRPr lang="es-CL" sz="1600" dirty="0" smtClean="0"/>
        </a:p>
        <a:p>
          <a:pPr algn="l"/>
          <a:r>
            <a:rPr lang="es-CL" sz="1200" b="1" dirty="0" smtClean="0">
              <a:solidFill>
                <a:schemeClr val="tx1"/>
              </a:solidFill>
            </a:rPr>
            <a:t>HORA EXTRAORDINARIA</a:t>
          </a:r>
          <a:r>
            <a:rPr lang="es-CL" sz="1200" dirty="0" smtClean="0">
              <a:solidFill>
                <a:schemeClr val="tx1"/>
              </a:solidFill>
            </a:rPr>
            <a:t>: PODRIA SER CAMBIADA POR HASTA 5 DIAS DE VACACIONES </a:t>
          </a:r>
          <a:endParaRPr lang="es-CL" sz="1200" dirty="0">
            <a:solidFill>
              <a:schemeClr val="tx1"/>
            </a:solidFill>
          </a:endParaRPr>
        </a:p>
      </dgm:t>
    </dgm:pt>
    <dgm:pt modelId="{D8DA413C-02D3-4E21-8631-136B24EBD9CB}" type="parTrans" cxnId="{E6551D9C-361F-4137-81A7-3164F38239BB}">
      <dgm:prSet/>
      <dgm:spPr/>
      <dgm:t>
        <a:bodyPr/>
        <a:lstStyle/>
        <a:p>
          <a:endParaRPr lang="es-CL"/>
        </a:p>
      </dgm:t>
    </dgm:pt>
    <dgm:pt modelId="{A32C43BF-3AE8-43AB-A759-902DBD228D27}" type="sibTrans" cxnId="{E6551D9C-361F-4137-81A7-3164F38239BB}">
      <dgm:prSet/>
      <dgm:spPr/>
      <dgm:t>
        <a:bodyPr/>
        <a:lstStyle/>
        <a:p>
          <a:endParaRPr lang="es-CL"/>
        </a:p>
      </dgm:t>
    </dgm:pt>
    <dgm:pt modelId="{42F377D8-7922-4C51-A19A-D36BB44C5DA3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rgbClr val="C00000"/>
        </a:solidFill>
        <a:ln/>
      </dgm:spPr>
      <dgm:t>
        <a:bodyPr/>
        <a:lstStyle/>
        <a:p>
          <a:pPr algn="l"/>
          <a:r>
            <a:rPr lang="es-CL" sz="1200" b="1" dirty="0" smtClean="0">
              <a:solidFill>
                <a:schemeClr val="tx1"/>
              </a:solidFill>
            </a:rPr>
            <a:t>COLACION </a:t>
          </a:r>
          <a:r>
            <a:rPr lang="es-CL" sz="1200" dirty="0" smtClean="0">
              <a:solidFill>
                <a:schemeClr val="tx1"/>
              </a:solidFill>
            </a:rPr>
            <a:t>: SE PODRIA REDUCIR  TIEMPO DE COLACION PARA ADELANTAR SALIDA O ATRASAR INGRESO.( SI TIENE PACTADO MAS QUE EL MINIMO LEGAL)</a:t>
          </a:r>
          <a:endParaRPr lang="es-CL" sz="1200" dirty="0">
            <a:solidFill>
              <a:schemeClr val="tx1"/>
            </a:solidFill>
          </a:endParaRPr>
        </a:p>
      </dgm:t>
    </dgm:pt>
    <dgm:pt modelId="{36E3D691-548C-4648-874C-9B0DBE709A05}" type="parTrans" cxnId="{A8768291-5F1F-4E4E-B465-35910BC3D477}">
      <dgm:prSet/>
      <dgm:spPr/>
      <dgm:t>
        <a:bodyPr/>
        <a:lstStyle/>
        <a:p>
          <a:endParaRPr lang="es-CL"/>
        </a:p>
      </dgm:t>
    </dgm:pt>
    <dgm:pt modelId="{F0B0C6C8-2638-4959-AB85-3AAD48C0C4BC}" type="sibTrans" cxnId="{A8768291-5F1F-4E4E-B465-35910BC3D477}">
      <dgm:prSet/>
      <dgm:spPr/>
      <dgm:t>
        <a:bodyPr/>
        <a:lstStyle/>
        <a:p>
          <a:endParaRPr lang="es-CL"/>
        </a:p>
      </dgm:t>
    </dgm:pt>
    <dgm:pt modelId="{93167E3F-19DD-4B74-969B-41E2FB07CC7A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rgbClr val="C00000"/>
        </a:solidFill>
        <a:ln/>
      </dgm:spPr>
      <dgm:t>
        <a:bodyPr/>
        <a:lstStyle/>
        <a:p>
          <a:pPr algn="l"/>
          <a:endParaRPr lang="es-CL" sz="1200" dirty="0">
            <a:solidFill>
              <a:schemeClr val="tx1"/>
            </a:solidFill>
          </a:endParaRPr>
        </a:p>
      </dgm:t>
    </dgm:pt>
    <dgm:pt modelId="{A2899F4B-F0F5-4310-9077-966CBFAEC296}" type="parTrans" cxnId="{183BBDB7-E2A0-4F9F-8299-670395C6D3F2}">
      <dgm:prSet/>
      <dgm:spPr/>
      <dgm:t>
        <a:bodyPr/>
        <a:lstStyle/>
        <a:p>
          <a:endParaRPr lang="es-CL"/>
        </a:p>
      </dgm:t>
    </dgm:pt>
    <dgm:pt modelId="{528492F7-5F92-4445-A743-25311867F28D}" type="sibTrans" cxnId="{183BBDB7-E2A0-4F9F-8299-670395C6D3F2}">
      <dgm:prSet/>
      <dgm:spPr/>
      <dgm:t>
        <a:bodyPr/>
        <a:lstStyle/>
        <a:p>
          <a:endParaRPr lang="es-CL"/>
        </a:p>
      </dgm:t>
    </dgm:pt>
    <dgm:pt modelId="{CC7229D6-EA67-49B6-8C1D-BD3BF2CFD572}">
      <dgm:prSet phldrT="[Tex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FF00"/>
        </a:solidFill>
        <a:ln/>
      </dgm:spPr>
      <dgm:t>
        <a:bodyPr/>
        <a:lstStyle/>
        <a:p>
          <a:pPr algn="l"/>
          <a:r>
            <a:rPr lang="es-CL" sz="1200" b="1" dirty="0" smtClean="0">
              <a:solidFill>
                <a:schemeClr val="tx1"/>
              </a:solidFill>
            </a:rPr>
            <a:t>DESCANSO:</a:t>
          </a:r>
          <a:r>
            <a:rPr lang="es-CL" sz="1200" dirty="0" smtClean="0">
              <a:solidFill>
                <a:schemeClr val="tx1"/>
              </a:solidFill>
            </a:rPr>
            <a:t> PODRIAN  CAMBIAR  2 DOMINGOS DE DESCANSO AL MES POR 12 AL SEMESTRE</a:t>
          </a:r>
          <a:endParaRPr lang="es-CL" sz="1200" dirty="0">
            <a:solidFill>
              <a:schemeClr val="tx1"/>
            </a:solidFill>
          </a:endParaRPr>
        </a:p>
      </dgm:t>
    </dgm:pt>
    <dgm:pt modelId="{FF8773EC-247D-4F68-B441-0794E5815982}" type="parTrans" cxnId="{2A36BB69-236F-4B03-9A97-9E80FF325341}">
      <dgm:prSet/>
      <dgm:spPr/>
      <dgm:t>
        <a:bodyPr/>
        <a:lstStyle/>
        <a:p>
          <a:endParaRPr lang="es-CL"/>
        </a:p>
      </dgm:t>
    </dgm:pt>
    <dgm:pt modelId="{1F72EDF4-D9A5-4B8E-972C-2BBF2ECE39E9}" type="sibTrans" cxnId="{2A36BB69-236F-4B03-9A97-9E80FF325341}">
      <dgm:prSet/>
      <dgm:spPr/>
      <dgm:t>
        <a:bodyPr/>
        <a:lstStyle/>
        <a:p>
          <a:endParaRPr lang="es-CL"/>
        </a:p>
      </dgm:t>
    </dgm:pt>
    <dgm:pt modelId="{89E467E9-850C-4B66-9B04-E9EFD2EAF2A4}" type="pres">
      <dgm:prSet presAssocID="{152114EB-2415-4711-A2A2-5FEEC827AF0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94B5816-6B77-4EA2-8AE6-E877BC215312}" type="pres">
      <dgm:prSet presAssocID="{BAA34E70-1E2C-474E-B985-D71E33ACE83A}" presName="composite" presStyleCnt="0"/>
      <dgm:spPr/>
    </dgm:pt>
    <dgm:pt modelId="{05577879-4075-4931-AA99-145815248261}" type="pres">
      <dgm:prSet presAssocID="{BAA34E70-1E2C-474E-B985-D71E33ACE83A}" presName="imgShp" presStyleLbl="fgImgPlace1" presStyleIdx="0" presStyleCnt="2" custScaleX="57466" custScaleY="66779" custLinFactNeighborX="-20198" custLinFactNeighborY="615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FCA9003-9C5E-4095-B818-8C3A108CB2D4}" type="pres">
      <dgm:prSet presAssocID="{BAA34E70-1E2C-474E-B985-D71E33ACE83A}" presName="txShp" presStyleLbl="node1" presStyleIdx="0" presStyleCnt="2" custScaleX="149682" custScaleY="13469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1A56B11-D69F-45EA-89ED-B32B3BE61C70}" type="pres">
      <dgm:prSet presAssocID="{2492AB82-6C96-44BD-846D-0EFB7610162E}" presName="spacing" presStyleCnt="0"/>
      <dgm:spPr/>
    </dgm:pt>
    <dgm:pt modelId="{10924EBB-C8D4-4929-960D-902F3F131623}" type="pres">
      <dgm:prSet presAssocID="{10553B64-E6E2-4D8B-840D-577E933965F5}" presName="composite" presStyleCnt="0"/>
      <dgm:spPr/>
    </dgm:pt>
    <dgm:pt modelId="{C41A9502-14C4-445C-8C32-4D1DA16F429B}" type="pres">
      <dgm:prSet presAssocID="{10553B64-E6E2-4D8B-840D-577E933965F5}" presName="imgShp" presStyleLbl="fgImgPlace1" presStyleIdx="1" presStyleCnt="2" custScaleX="67114" custScaleY="76136" custLinFactNeighborX="-19725" custLinFactNeighborY="-17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FDEA9F3-E51E-409F-9924-4896EF23D814}" type="pres">
      <dgm:prSet presAssocID="{10553B64-E6E2-4D8B-840D-577E933965F5}" presName="txShp" presStyleLbl="node1" presStyleIdx="1" presStyleCnt="2" custScaleX="144324" custScaleY="15100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A8768291-5F1F-4E4E-B465-35910BC3D477}" srcId="{10553B64-E6E2-4D8B-840D-577E933965F5}" destId="{42F377D8-7922-4C51-A19A-D36BB44C5DA3}" srcOrd="1" destOrd="0" parTransId="{36E3D691-548C-4648-874C-9B0DBE709A05}" sibTransId="{F0B0C6C8-2638-4959-AB85-3AAD48C0C4BC}"/>
    <dgm:cxn modelId="{F10F3E3D-6DCF-449E-B588-B2B96D8E2084}" type="presOf" srcId="{BAA34E70-1E2C-474E-B985-D71E33ACE83A}" destId="{5FCA9003-9C5E-4095-B818-8C3A108CB2D4}" srcOrd="0" destOrd="0" presId="urn:microsoft.com/office/officeart/2005/8/layout/vList3#2"/>
    <dgm:cxn modelId="{678E6374-8E26-4D41-87E3-222831B1ACDC}" type="presOf" srcId="{93167E3F-19DD-4B74-969B-41E2FB07CC7A}" destId="{BFDEA9F3-E51E-409F-9924-4896EF23D814}" srcOrd="0" destOrd="1" presId="urn:microsoft.com/office/officeart/2005/8/layout/vList3#2"/>
    <dgm:cxn modelId="{E6844C0C-720B-456C-89B3-F2F943A81215}" type="presOf" srcId="{152114EB-2415-4711-A2A2-5FEEC827AF0F}" destId="{89E467E9-850C-4B66-9B04-E9EFD2EAF2A4}" srcOrd="0" destOrd="0" presId="urn:microsoft.com/office/officeart/2005/8/layout/vList3#2"/>
    <dgm:cxn modelId="{852742EE-8E62-4546-BE0D-C20D1E7A9352}" type="presOf" srcId="{CC7229D6-EA67-49B6-8C1D-BD3BF2CFD572}" destId="{5FCA9003-9C5E-4095-B818-8C3A108CB2D4}" srcOrd="0" destOrd="1" presId="urn:microsoft.com/office/officeart/2005/8/layout/vList3#2"/>
    <dgm:cxn modelId="{E6551D9C-361F-4137-81A7-3164F38239BB}" srcId="{152114EB-2415-4711-A2A2-5FEEC827AF0F}" destId="{10553B64-E6E2-4D8B-840D-577E933965F5}" srcOrd="1" destOrd="0" parTransId="{D8DA413C-02D3-4E21-8631-136B24EBD9CB}" sibTransId="{A32C43BF-3AE8-43AB-A759-902DBD228D27}"/>
    <dgm:cxn modelId="{183BBDB7-E2A0-4F9F-8299-670395C6D3F2}" srcId="{10553B64-E6E2-4D8B-840D-577E933965F5}" destId="{93167E3F-19DD-4B74-969B-41E2FB07CC7A}" srcOrd="0" destOrd="0" parTransId="{A2899F4B-F0F5-4310-9077-966CBFAEC296}" sibTransId="{528492F7-5F92-4445-A743-25311867F28D}"/>
    <dgm:cxn modelId="{0257608F-E85A-4A54-A267-F6E230E12302}" type="presOf" srcId="{42F377D8-7922-4C51-A19A-D36BB44C5DA3}" destId="{BFDEA9F3-E51E-409F-9924-4896EF23D814}" srcOrd="0" destOrd="2" presId="urn:microsoft.com/office/officeart/2005/8/layout/vList3#2"/>
    <dgm:cxn modelId="{79A72DC9-2B38-4447-99FD-5AEDD95EAA78}" srcId="{152114EB-2415-4711-A2A2-5FEEC827AF0F}" destId="{BAA34E70-1E2C-474E-B985-D71E33ACE83A}" srcOrd="0" destOrd="0" parTransId="{4165C06D-586C-44CC-83CC-991FDD47EA36}" sibTransId="{2492AB82-6C96-44BD-846D-0EFB7610162E}"/>
    <dgm:cxn modelId="{C53D5243-EA01-4B03-B5D0-5A1E05971463}" type="presOf" srcId="{10553B64-E6E2-4D8B-840D-577E933965F5}" destId="{BFDEA9F3-E51E-409F-9924-4896EF23D814}" srcOrd="0" destOrd="0" presId="urn:microsoft.com/office/officeart/2005/8/layout/vList3#2"/>
    <dgm:cxn modelId="{2A36BB69-236F-4B03-9A97-9E80FF325341}" srcId="{BAA34E70-1E2C-474E-B985-D71E33ACE83A}" destId="{CC7229D6-EA67-49B6-8C1D-BD3BF2CFD572}" srcOrd="0" destOrd="0" parTransId="{FF8773EC-247D-4F68-B441-0794E5815982}" sibTransId="{1F72EDF4-D9A5-4B8E-972C-2BBF2ECE39E9}"/>
    <dgm:cxn modelId="{1E430509-1CD5-4744-9480-96B0A9A9402D}" type="presParOf" srcId="{89E467E9-850C-4B66-9B04-E9EFD2EAF2A4}" destId="{294B5816-6B77-4EA2-8AE6-E877BC215312}" srcOrd="0" destOrd="0" presId="urn:microsoft.com/office/officeart/2005/8/layout/vList3#2"/>
    <dgm:cxn modelId="{FBF3F0D8-28BD-47F5-9F51-6858B01A132E}" type="presParOf" srcId="{294B5816-6B77-4EA2-8AE6-E877BC215312}" destId="{05577879-4075-4931-AA99-145815248261}" srcOrd="0" destOrd="0" presId="urn:microsoft.com/office/officeart/2005/8/layout/vList3#2"/>
    <dgm:cxn modelId="{AF36B9C4-E82C-453F-B0F6-4FE7B3C0054C}" type="presParOf" srcId="{294B5816-6B77-4EA2-8AE6-E877BC215312}" destId="{5FCA9003-9C5E-4095-B818-8C3A108CB2D4}" srcOrd="1" destOrd="0" presId="urn:microsoft.com/office/officeart/2005/8/layout/vList3#2"/>
    <dgm:cxn modelId="{EE5646F3-4FCE-441A-AF15-221391FF634F}" type="presParOf" srcId="{89E467E9-850C-4B66-9B04-E9EFD2EAF2A4}" destId="{51A56B11-D69F-45EA-89ED-B32B3BE61C70}" srcOrd="1" destOrd="0" presId="urn:microsoft.com/office/officeart/2005/8/layout/vList3#2"/>
    <dgm:cxn modelId="{18412AA3-52E1-468E-93FF-7B6571DDD0BF}" type="presParOf" srcId="{89E467E9-850C-4B66-9B04-E9EFD2EAF2A4}" destId="{10924EBB-C8D4-4929-960D-902F3F131623}" srcOrd="2" destOrd="0" presId="urn:microsoft.com/office/officeart/2005/8/layout/vList3#2"/>
    <dgm:cxn modelId="{7480DAB4-A1C6-481E-9698-DB0C200A1123}" type="presParOf" srcId="{10924EBB-C8D4-4929-960D-902F3F131623}" destId="{C41A9502-14C4-445C-8C32-4D1DA16F429B}" srcOrd="0" destOrd="0" presId="urn:microsoft.com/office/officeart/2005/8/layout/vList3#2"/>
    <dgm:cxn modelId="{0374D410-7482-4EEA-842E-32F642EAC558}" type="presParOf" srcId="{10924EBB-C8D4-4929-960D-902F3F131623}" destId="{BFDEA9F3-E51E-409F-9924-4896EF23D814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685F69-BC78-4C84-B90D-0A184076BADD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AD77B28F-3EA3-494E-849E-C9124B321B5D}">
      <dgm:prSet custT="1"/>
      <dgm:spPr>
        <a:solidFill>
          <a:srgbClr val="FF0000"/>
        </a:solidFill>
      </dgm:spPr>
      <dgm:t>
        <a:bodyPr/>
        <a:lstStyle/>
        <a:p>
          <a:pPr algn="l" rtl="0"/>
          <a:r>
            <a:rPr lang="es-CL" sz="1200" b="1" dirty="0" smtClean="0">
              <a:solidFill>
                <a:schemeClr val="tx1"/>
              </a:solidFill>
            </a:rPr>
            <a:t>REGULACIÓN TRABAJOS NUEVA ECONOMÍA:  NO EXISTE </a:t>
          </a:r>
          <a:endParaRPr lang="es-CL" sz="1200" b="1" dirty="0">
            <a:solidFill>
              <a:schemeClr val="tx1"/>
            </a:solidFill>
          </a:endParaRPr>
        </a:p>
      </dgm:t>
    </dgm:pt>
    <dgm:pt modelId="{42305E1C-3BBD-4F97-AB30-BCADCB2653C8}" type="parTrans" cxnId="{E1E6BF09-FA6B-4178-A14A-8956AE3C7714}">
      <dgm:prSet/>
      <dgm:spPr/>
      <dgm:t>
        <a:bodyPr/>
        <a:lstStyle/>
        <a:p>
          <a:endParaRPr lang="es-CL"/>
        </a:p>
      </dgm:t>
    </dgm:pt>
    <dgm:pt modelId="{BFE671CC-6A76-4214-AB0B-7D92D033BB10}" type="sibTrans" cxnId="{E1E6BF09-FA6B-4178-A14A-8956AE3C7714}">
      <dgm:prSet/>
      <dgm:spPr/>
      <dgm:t>
        <a:bodyPr/>
        <a:lstStyle/>
        <a:p>
          <a:endParaRPr lang="es-CL"/>
        </a:p>
      </dgm:t>
    </dgm:pt>
    <dgm:pt modelId="{C30B011E-3775-4FBA-B48B-ED5F68407DA8}">
      <dgm:prSet custT="1"/>
      <dgm:spPr>
        <a:solidFill>
          <a:srgbClr val="FF0000"/>
        </a:solidFill>
      </dgm:spPr>
      <dgm:t>
        <a:bodyPr/>
        <a:lstStyle/>
        <a:p>
          <a:pPr algn="l" rtl="0"/>
          <a:r>
            <a:rPr lang="es-CL" sz="1200" b="1" dirty="0" smtClean="0">
              <a:solidFill>
                <a:schemeClr val="tx1"/>
              </a:solidFill>
            </a:rPr>
            <a:t>ACOSO SEXUAL Y LABORAL: EXISTE NORMA.   DT   O EMPRESA RECIBE DENUNCIA Y PUEDEN  INVESTIGAR. DT  TIENE 30 DÍAS EVACUAR INFORME  PROPIO O REVISION DE ENTREGADO POR LA EMPRESA.</a:t>
          </a:r>
          <a:endParaRPr lang="es-CL" sz="1200" b="1" dirty="0">
            <a:solidFill>
              <a:schemeClr val="tx1"/>
            </a:solidFill>
          </a:endParaRPr>
        </a:p>
      </dgm:t>
    </dgm:pt>
    <dgm:pt modelId="{54E64E33-4DB1-4E19-98FF-E84DA2F3B44F}" type="parTrans" cxnId="{728241D7-956B-4C1B-A4EF-5A07DD239E6E}">
      <dgm:prSet/>
      <dgm:spPr/>
      <dgm:t>
        <a:bodyPr/>
        <a:lstStyle/>
        <a:p>
          <a:endParaRPr lang="es-CL"/>
        </a:p>
      </dgm:t>
    </dgm:pt>
    <dgm:pt modelId="{4E7CE17D-6548-415F-B5DB-28079E91548F}" type="sibTrans" cxnId="{728241D7-956B-4C1B-A4EF-5A07DD239E6E}">
      <dgm:prSet/>
      <dgm:spPr/>
      <dgm:t>
        <a:bodyPr/>
        <a:lstStyle/>
        <a:p>
          <a:endParaRPr lang="es-CL"/>
        </a:p>
      </dgm:t>
    </dgm:pt>
    <dgm:pt modelId="{E83AE6C0-6262-40C5-901E-83537F3A6A1B}">
      <dgm:prSet custT="1"/>
      <dgm:spPr>
        <a:solidFill>
          <a:srgbClr val="FF0000"/>
        </a:solidFill>
      </dgm:spPr>
      <dgm:t>
        <a:bodyPr/>
        <a:lstStyle/>
        <a:p>
          <a:pPr algn="l" rtl="0"/>
          <a:r>
            <a:rPr lang="es-CL" sz="1200" b="1" dirty="0" smtClean="0">
              <a:solidFill>
                <a:schemeClr val="tx1"/>
              </a:solidFill>
            </a:rPr>
            <a:t>TRABAJO (QUE TIENE CIERTA PERMANENCIA)  PERO BAJO  LA IDENTIFICACIÓN DE EVENTUAL  EXTRAORDINARIO, OCASIONAL O NO PERMANENTE  SE PAGA  BOLETA DE HONORARIOS</a:t>
          </a:r>
          <a:endParaRPr lang="es-CL" sz="1200" b="1" dirty="0">
            <a:solidFill>
              <a:schemeClr val="tx1"/>
            </a:solidFill>
          </a:endParaRPr>
        </a:p>
      </dgm:t>
    </dgm:pt>
    <dgm:pt modelId="{F89B1727-B2BC-4D36-B7B5-8DAB9149FD9D}" type="parTrans" cxnId="{17AA40D8-2710-42BE-B614-4A73B0482CFB}">
      <dgm:prSet/>
      <dgm:spPr/>
      <dgm:t>
        <a:bodyPr/>
        <a:lstStyle/>
        <a:p>
          <a:endParaRPr lang="es-CL"/>
        </a:p>
      </dgm:t>
    </dgm:pt>
    <dgm:pt modelId="{5894F27D-5ACA-4881-990B-7F4BA54C31A9}" type="sibTrans" cxnId="{17AA40D8-2710-42BE-B614-4A73B0482CFB}">
      <dgm:prSet/>
      <dgm:spPr/>
      <dgm:t>
        <a:bodyPr/>
        <a:lstStyle/>
        <a:p>
          <a:endParaRPr lang="es-CL"/>
        </a:p>
      </dgm:t>
    </dgm:pt>
    <dgm:pt modelId="{A6B60FE4-AD61-4D35-AA91-45B9D6F80241}" type="pres">
      <dgm:prSet presAssocID="{62685F69-BC78-4C84-B90D-0A184076BAD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C53937E-F564-40F0-8F8C-2A2791E834E0}" type="pres">
      <dgm:prSet presAssocID="{AD77B28F-3EA3-494E-849E-C9124B321B5D}" presName="composite" presStyleCnt="0"/>
      <dgm:spPr/>
    </dgm:pt>
    <dgm:pt modelId="{E798C025-F042-4561-A109-05ED2DC14204}" type="pres">
      <dgm:prSet presAssocID="{AD77B28F-3EA3-494E-849E-C9124B321B5D}" presName="imgShp" presStyleLbl="fgImgPlace1" presStyleIdx="0" presStyleCnt="3" custScaleX="64937" custScaleY="76444" custLinFactNeighborX="-28884" custLinFactNeighborY="-595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CL"/>
        </a:p>
      </dgm:t>
    </dgm:pt>
    <dgm:pt modelId="{7DBC6C7E-B2C2-41BE-AE2E-A85B5AE16B82}" type="pres">
      <dgm:prSet presAssocID="{AD77B28F-3EA3-494E-849E-C9124B321B5D}" presName="txShp" presStyleLbl="node1" presStyleIdx="0" presStyleCnt="3" custScaleX="13801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65EC74C-F95C-49A8-BAD3-8C502DF58480}" type="pres">
      <dgm:prSet presAssocID="{BFE671CC-6A76-4214-AB0B-7D92D033BB10}" presName="spacing" presStyleCnt="0"/>
      <dgm:spPr/>
    </dgm:pt>
    <dgm:pt modelId="{FBE50A64-396F-4E6D-A466-D47C57667F28}" type="pres">
      <dgm:prSet presAssocID="{C30B011E-3775-4FBA-B48B-ED5F68407DA8}" presName="composite" presStyleCnt="0"/>
      <dgm:spPr/>
    </dgm:pt>
    <dgm:pt modelId="{EC6532D6-2814-451C-954A-DEE88CCFD10B}" type="pres">
      <dgm:prSet presAssocID="{C30B011E-3775-4FBA-B48B-ED5F68407DA8}" presName="imgShp" presStyleLbl="fgImgPlace1" presStyleIdx="1" presStyleCnt="3" custScaleX="64937" custScaleY="74166" custLinFactNeighborX="-33011" custLinFactNeighborY="-595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461AD9F-7604-483D-9387-6E5A12113257}" type="pres">
      <dgm:prSet presAssocID="{C30B011E-3775-4FBA-B48B-ED5F68407DA8}" presName="txShp" presStyleLbl="node1" presStyleIdx="1" presStyleCnt="3" custScaleX="13801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58852B5-D57D-4866-965C-037E3B329FE8}" type="pres">
      <dgm:prSet presAssocID="{4E7CE17D-6548-415F-B5DB-28079E91548F}" presName="spacing" presStyleCnt="0"/>
      <dgm:spPr/>
    </dgm:pt>
    <dgm:pt modelId="{29488BDF-A361-40DE-BD1E-E77946ACB099}" type="pres">
      <dgm:prSet presAssocID="{E83AE6C0-6262-40C5-901E-83537F3A6A1B}" presName="composite" presStyleCnt="0"/>
      <dgm:spPr/>
    </dgm:pt>
    <dgm:pt modelId="{34CDE0D9-2031-42FC-A8D7-9633D131B5DC}" type="pres">
      <dgm:prSet presAssocID="{E83AE6C0-6262-40C5-901E-83537F3A6A1B}" presName="imgShp" presStyleLbl="fgImgPlace1" presStyleIdx="2" presStyleCnt="3" custScaleX="67763" custScaleY="71008" custLinFactNeighborX="-35321" custLinFactNeighborY="-44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9CE11CD-C005-4D6C-BF42-01054BB227E1}" type="pres">
      <dgm:prSet presAssocID="{E83AE6C0-6262-40C5-901E-83537F3A6A1B}" presName="txShp" presStyleLbl="node1" presStyleIdx="2" presStyleCnt="3" custScaleX="13889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9926E11-DA2A-4369-B7DE-E605755A5AC0}" type="presOf" srcId="{C30B011E-3775-4FBA-B48B-ED5F68407DA8}" destId="{0461AD9F-7604-483D-9387-6E5A12113257}" srcOrd="0" destOrd="0" presId="urn:microsoft.com/office/officeart/2005/8/layout/vList3#3"/>
    <dgm:cxn modelId="{3ADEC318-ED68-41E2-B100-1DBC4D54C78F}" type="presOf" srcId="{E83AE6C0-6262-40C5-901E-83537F3A6A1B}" destId="{E9CE11CD-C005-4D6C-BF42-01054BB227E1}" srcOrd="0" destOrd="0" presId="urn:microsoft.com/office/officeart/2005/8/layout/vList3#3"/>
    <dgm:cxn modelId="{17AA40D8-2710-42BE-B614-4A73B0482CFB}" srcId="{62685F69-BC78-4C84-B90D-0A184076BADD}" destId="{E83AE6C0-6262-40C5-901E-83537F3A6A1B}" srcOrd="2" destOrd="0" parTransId="{F89B1727-B2BC-4D36-B7B5-8DAB9149FD9D}" sibTransId="{5894F27D-5ACA-4881-990B-7F4BA54C31A9}"/>
    <dgm:cxn modelId="{12C09EF3-42D7-41A0-A796-07171EF0BF94}" type="presOf" srcId="{AD77B28F-3EA3-494E-849E-C9124B321B5D}" destId="{7DBC6C7E-B2C2-41BE-AE2E-A85B5AE16B82}" srcOrd="0" destOrd="0" presId="urn:microsoft.com/office/officeart/2005/8/layout/vList3#3"/>
    <dgm:cxn modelId="{98D02541-4826-433B-9F75-A0178E804C95}" type="presOf" srcId="{62685F69-BC78-4C84-B90D-0A184076BADD}" destId="{A6B60FE4-AD61-4D35-AA91-45B9D6F80241}" srcOrd="0" destOrd="0" presId="urn:microsoft.com/office/officeart/2005/8/layout/vList3#3"/>
    <dgm:cxn modelId="{728241D7-956B-4C1B-A4EF-5A07DD239E6E}" srcId="{62685F69-BC78-4C84-B90D-0A184076BADD}" destId="{C30B011E-3775-4FBA-B48B-ED5F68407DA8}" srcOrd="1" destOrd="0" parTransId="{54E64E33-4DB1-4E19-98FF-E84DA2F3B44F}" sibTransId="{4E7CE17D-6548-415F-B5DB-28079E91548F}"/>
    <dgm:cxn modelId="{E1E6BF09-FA6B-4178-A14A-8956AE3C7714}" srcId="{62685F69-BC78-4C84-B90D-0A184076BADD}" destId="{AD77B28F-3EA3-494E-849E-C9124B321B5D}" srcOrd="0" destOrd="0" parTransId="{42305E1C-3BBD-4F97-AB30-BCADCB2653C8}" sibTransId="{BFE671CC-6A76-4214-AB0B-7D92D033BB10}"/>
    <dgm:cxn modelId="{55711F2B-3FEC-4D48-A3E3-6C778D7E76D0}" type="presParOf" srcId="{A6B60FE4-AD61-4D35-AA91-45B9D6F80241}" destId="{6C53937E-F564-40F0-8F8C-2A2791E834E0}" srcOrd="0" destOrd="0" presId="urn:microsoft.com/office/officeart/2005/8/layout/vList3#3"/>
    <dgm:cxn modelId="{15211570-6510-4B69-AE76-12E425C4B608}" type="presParOf" srcId="{6C53937E-F564-40F0-8F8C-2A2791E834E0}" destId="{E798C025-F042-4561-A109-05ED2DC14204}" srcOrd="0" destOrd="0" presId="urn:microsoft.com/office/officeart/2005/8/layout/vList3#3"/>
    <dgm:cxn modelId="{3941C1A3-0F3D-4DD6-9D35-5B43D4D07850}" type="presParOf" srcId="{6C53937E-F564-40F0-8F8C-2A2791E834E0}" destId="{7DBC6C7E-B2C2-41BE-AE2E-A85B5AE16B82}" srcOrd="1" destOrd="0" presId="urn:microsoft.com/office/officeart/2005/8/layout/vList3#3"/>
    <dgm:cxn modelId="{25E49113-693D-47AA-ACC0-F1055BF0D678}" type="presParOf" srcId="{A6B60FE4-AD61-4D35-AA91-45B9D6F80241}" destId="{265EC74C-F95C-49A8-BAD3-8C502DF58480}" srcOrd="1" destOrd="0" presId="urn:microsoft.com/office/officeart/2005/8/layout/vList3#3"/>
    <dgm:cxn modelId="{ADBBD4A9-BFEF-48B0-B56B-E26DDFCF8A3A}" type="presParOf" srcId="{A6B60FE4-AD61-4D35-AA91-45B9D6F80241}" destId="{FBE50A64-396F-4E6D-A466-D47C57667F28}" srcOrd="2" destOrd="0" presId="urn:microsoft.com/office/officeart/2005/8/layout/vList3#3"/>
    <dgm:cxn modelId="{FB73B86A-C24A-456A-BF17-33583F045DBA}" type="presParOf" srcId="{FBE50A64-396F-4E6D-A466-D47C57667F28}" destId="{EC6532D6-2814-451C-954A-DEE88CCFD10B}" srcOrd="0" destOrd="0" presId="urn:microsoft.com/office/officeart/2005/8/layout/vList3#3"/>
    <dgm:cxn modelId="{CBF66853-95D0-49B2-8F19-DFA3E3DB0D6B}" type="presParOf" srcId="{FBE50A64-396F-4E6D-A466-D47C57667F28}" destId="{0461AD9F-7604-483D-9387-6E5A12113257}" srcOrd="1" destOrd="0" presId="urn:microsoft.com/office/officeart/2005/8/layout/vList3#3"/>
    <dgm:cxn modelId="{2C1F7C6A-795A-48BC-B809-23C96BF22E1D}" type="presParOf" srcId="{A6B60FE4-AD61-4D35-AA91-45B9D6F80241}" destId="{358852B5-D57D-4866-965C-037E3B329FE8}" srcOrd="3" destOrd="0" presId="urn:microsoft.com/office/officeart/2005/8/layout/vList3#3"/>
    <dgm:cxn modelId="{42F05619-FF2C-4091-A599-2C1B98351126}" type="presParOf" srcId="{A6B60FE4-AD61-4D35-AA91-45B9D6F80241}" destId="{29488BDF-A361-40DE-BD1E-E77946ACB099}" srcOrd="4" destOrd="0" presId="urn:microsoft.com/office/officeart/2005/8/layout/vList3#3"/>
    <dgm:cxn modelId="{FB13424E-AB93-44B1-8308-4D0A07E4515B}" type="presParOf" srcId="{29488BDF-A361-40DE-BD1E-E77946ACB099}" destId="{34CDE0D9-2031-42FC-A8D7-9633D131B5DC}" srcOrd="0" destOrd="0" presId="urn:microsoft.com/office/officeart/2005/8/layout/vList3#3"/>
    <dgm:cxn modelId="{28D04226-D6E7-4F8A-B8A1-B2AB8455694B}" type="presParOf" srcId="{29488BDF-A361-40DE-BD1E-E77946ACB099}" destId="{E9CE11CD-C005-4D6C-BF42-01054BB227E1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0DDA5C-042A-4DFE-8D02-6ADEF43DB465}" type="doc">
      <dgm:prSet loTypeId="urn:microsoft.com/office/officeart/2005/8/layout/vList3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AD1665A0-878B-40AA-B0F3-E8D05CDFAC2C}">
      <dgm:prSet custT="1"/>
      <dgm:spPr>
        <a:solidFill>
          <a:srgbClr val="FF0000"/>
        </a:solidFill>
      </dgm:spPr>
      <dgm:t>
        <a:bodyPr/>
        <a:lstStyle/>
        <a:p>
          <a:pPr algn="l" rtl="0"/>
          <a:r>
            <a:rPr lang="es-CL" sz="1200" b="1" dirty="0" smtClean="0">
              <a:solidFill>
                <a:schemeClr val="tx1"/>
              </a:solidFill>
            </a:rPr>
            <a:t>REGULACIÓN TRABAJOS NUEVA ECONOMÍA: TRABAJADORES DEBERÁN EMITIR BOLETAS DE HONORARIOS </a:t>
          </a:r>
          <a:r>
            <a:rPr lang="es-CL" sz="1200" dirty="0" smtClean="0">
              <a:solidFill>
                <a:schemeClr val="tx1"/>
              </a:solidFill>
            </a:rPr>
            <a:t>.</a:t>
          </a:r>
          <a:endParaRPr lang="es-CL" sz="1200" dirty="0">
            <a:solidFill>
              <a:schemeClr val="tx1"/>
            </a:solidFill>
          </a:endParaRPr>
        </a:p>
      </dgm:t>
    </dgm:pt>
    <dgm:pt modelId="{0E755256-18DC-41F9-ACAD-B37F299AA7FC}" type="parTrans" cxnId="{590A64A1-E073-471E-BE8D-13F7A3269863}">
      <dgm:prSet/>
      <dgm:spPr/>
      <dgm:t>
        <a:bodyPr/>
        <a:lstStyle/>
        <a:p>
          <a:endParaRPr lang="es-CL"/>
        </a:p>
      </dgm:t>
    </dgm:pt>
    <dgm:pt modelId="{31E61B6F-ABFA-4366-9454-A87A8E438DFF}" type="sibTrans" cxnId="{590A64A1-E073-471E-BE8D-13F7A3269863}">
      <dgm:prSet/>
      <dgm:spPr/>
      <dgm:t>
        <a:bodyPr/>
        <a:lstStyle/>
        <a:p>
          <a:endParaRPr lang="es-CL"/>
        </a:p>
      </dgm:t>
    </dgm:pt>
    <dgm:pt modelId="{736C4E0B-89FE-4915-8429-0B3A6CFC2C8D}">
      <dgm:prSet custT="1"/>
      <dgm:spPr>
        <a:solidFill>
          <a:srgbClr val="FF0000"/>
        </a:solidFill>
      </dgm:spPr>
      <dgm:t>
        <a:bodyPr/>
        <a:lstStyle/>
        <a:p>
          <a:pPr algn="l" rtl="0"/>
          <a:r>
            <a:rPr lang="es-CL" sz="1200" b="1" dirty="0" smtClean="0">
              <a:solidFill>
                <a:schemeClr val="tx1"/>
              </a:solidFill>
            </a:rPr>
            <a:t>ACOSO SEXUAL Y LABORAL:  EXTIENDE PROCEDIMIENTO DE ACOSO SEXUAL AL ACOSO LABORAL . ESTABLECE POSIBILIDAD QUE “TERCEROS CERTIFICADOS” POR LA D T INVESTIGUEN CASOS.</a:t>
          </a:r>
          <a:endParaRPr lang="es-CL" sz="1200" b="1" dirty="0">
            <a:solidFill>
              <a:schemeClr val="tx1"/>
            </a:solidFill>
          </a:endParaRPr>
        </a:p>
      </dgm:t>
    </dgm:pt>
    <dgm:pt modelId="{8E621C01-732B-45F7-821F-17A0A1B15FE2}" type="parTrans" cxnId="{0EAE2C01-9A60-4004-94DA-4F61F9D2158F}">
      <dgm:prSet/>
      <dgm:spPr/>
      <dgm:t>
        <a:bodyPr/>
        <a:lstStyle/>
        <a:p>
          <a:endParaRPr lang="es-CL"/>
        </a:p>
      </dgm:t>
    </dgm:pt>
    <dgm:pt modelId="{0B818E18-F4A6-4D9C-AF43-3D3F4575A4F3}" type="sibTrans" cxnId="{0EAE2C01-9A60-4004-94DA-4F61F9D2158F}">
      <dgm:prSet/>
      <dgm:spPr/>
      <dgm:t>
        <a:bodyPr/>
        <a:lstStyle/>
        <a:p>
          <a:endParaRPr lang="es-CL"/>
        </a:p>
      </dgm:t>
    </dgm:pt>
    <dgm:pt modelId="{81F83765-7CDC-4779-BE00-BB7E1D4846E5}">
      <dgm:prSet custT="1"/>
      <dgm:spPr>
        <a:solidFill>
          <a:srgbClr val="FF0000"/>
        </a:solidFill>
      </dgm:spPr>
      <dgm:t>
        <a:bodyPr/>
        <a:lstStyle/>
        <a:p>
          <a:pPr algn="l" rtl="0"/>
          <a:r>
            <a:rPr lang="es-CL" sz="1200" b="1" dirty="0" smtClean="0">
              <a:solidFill>
                <a:schemeClr val="tx1"/>
              </a:solidFill>
            </a:rPr>
            <a:t>TRABAJO  EVENTUAL, EXTRAORDINARIO, OCASIONAL O NO PERMANENTE QUE SE PAGA BOLETA DE HONORARIOS (QUE NO CORRESPONDIEREN A ESTA DESCRIPCIÓN) ESTABLECERÍA  REMUNERACIÓN EN BASE A DÍA TRABAJADO Y SU PAGO NO PODRÍA  SER INFERIOR AL  SALARIO MÍNIMO  </a:t>
          </a:r>
          <a:endParaRPr lang="es-CL" sz="1200" b="1" dirty="0">
            <a:solidFill>
              <a:schemeClr val="tx1"/>
            </a:solidFill>
          </a:endParaRPr>
        </a:p>
      </dgm:t>
    </dgm:pt>
    <dgm:pt modelId="{5AB143D1-0544-45F4-9BCD-068A4B5D2B21}" type="parTrans" cxnId="{E8B0BF95-BDC8-40B1-BB9C-2E283CD766AB}">
      <dgm:prSet/>
      <dgm:spPr/>
      <dgm:t>
        <a:bodyPr/>
        <a:lstStyle/>
        <a:p>
          <a:endParaRPr lang="es-CL"/>
        </a:p>
      </dgm:t>
    </dgm:pt>
    <dgm:pt modelId="{AD87691E-4973-4FF3-9350-2B1E5A06E57C}" type="sibTrans" cxnId="{E8B0BF95-BDC8-40B1-BB9C-2E283CD766AB}">
      <dgm:prSet/>
      <dgm:spPr/>
      <dgm:t>
        <a:bodyPr/>
        <a:lstStyle/>
        <a:p>
          <a:endParaRPr lang="es-CL"/>
        </a:p>
      </dgm:t>
    </dgm:pt>
    <dgm:pt modelId="{73FECE4F-9948-40D7-88B6-FCC91B4AE231}" type="pres">
      <dgm:prSet presAssocID="{650DDA5C-042A-4DFE-8D02-6ADEF43DB46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BE2F06AE-D9A6-4CE2-8AF0-86038E75EC5E}" type="pres">
      <dgm:prSet presAssocID="{AD1665A0-878B-40AA-B0F3-E8D05CDFAC2C}" presName="composite" presStyleCnt="0"/>
      <dgm:spPr/>
    </dgm:pt>
    <dgm:pt modelId="{45ED21F4-B1C6-4590-BF26-32BC9828F709}" type="pres">
      <dgm:prSet presAssocID="{AD1665A0-878B-40AA-B0F3-E8D05CDFAC2C}" presName="imgShp" presStyleLbl="fgImgPlace1" presStyleIdx="0" presStyleCnt="3" custScaleX="64106" custScaleY="78433" custLinFactNeighborX="-29866" custLinFactNeighborY="106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84F1CC7-2057-4F4D-9D06-D2720B6FBC5F}" type="pres">
      <dgm:prSet presAssocID="{AD1665A0-878B-40AA-B0F3-E8D05CDFAC2C}" presName="txShp" presStyleLbl="node1" presStyleIdx="0" presStyleCnt="3" custScaleX="15037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44799E6-6A38-4E44-8EE9-04CBFF9667AB}" type="pres">
      <dgm:prSet presAssocID="{31E61B6F-ABFA-4366-9454-A87A8E438DFF}" presName="spacing" presStyleCnt="0"/>
      <dgm:spPr/>
    </dgm:pt>
    <dgm:pt modelId="{3D985922-3684-440D-999B-8989B7AAF18E}" type="pres">
      <dgm:prSet presAssocID="{736C4E0B-89FE-4915-8429-0B3A6CFC2C8D}" presName="composite" presStyleCnt="0"/>
      <dgm:spPr/>
    </dgm:pt>
    <dgm:pt modelId="{44C77207-3C6E-45DD-B71D-8E2B2CB9A4AD}" type="pres">
      <dgm:prSet presAssocID="{736C4E0B-89FE-4915-8429-0B3A6CFC2C8D}" presName="imgShp" presStyleLbl="fgImgPlace1" presStyleIdx="1" presStyleCnt="3" custScaleX="56109" custScaleY="68716" custLinFactNeighborX="-20992" custLinFactNeighborY="-271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113AF55-1EE9-461D-8791-52C513C8932C}" type="pres">
      <dgm:prSet presAssocID="{736C4E0B-89FE-4915-8429-0B3A6CFC2C8D}" presName="txShp" presStyleLbl="node1" presStyleIdx="1" presStyleCnt="3" custScaleX="14472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3BBBF47-CE31-4633-9BF1-DDC671FA664B}" type="pres">
      <dgm:prSet presAssocID="{0B818E18-F4A6-4D9C-AF43-3D3F4575A4F3}" presName="spacing" presStyleCnt="0"/>
      <dgm:spPr/>
    </dgm:pt>
    <dgm:pt modelId="{042C23DC-DCD1-44AA-AEA0-5A7E119D9538}" type="pres">
      <dgm:prSet presAssocID="{81F83765-7CDC-4779-BE00-BB7E1D4846E5}" presName="composite" presStyleCnt="0"/>
      <dgm:spPr/>
    </dgm:pt>
    <dgm:pt modelId="{3B445B36-C9B9-4FC1-B5BD-E49D36AA0D53}" type="pres">
      <dgm:prSet presAssocID="{81F83765-7CDC-4779-BE00-BB7E1D4846E5}" presName="imgShp" presStyleLbl="fgImgPlace1" presStyleIdx="2" presStyleCnt="3" custScaleX="64253" custScaleY="70878" custLinFactNeighborX="-27827" custLinFactNeighborY="-528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74C96F4-13B6-49AD-8D9B-7CEC38C8089C}" type="pres">
      <dgm:prSet presAssocID="{81F83765-7CDC-4779-BE00-BB7E1D4846E5}" presName="txShp" presStyleLbl="node1" presStyleIdx="2" presStyleCnt="3" custScaleX="14968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D84C591-7FDA-4E6F-9390-B32BBD745526}" type="presOf" srcId="{736C4E0B-89FE-4915-8429-0B3A6CFC2C8D}" destId="{9113AF55-1EE9-461D-8791-52C513C8932C}" srcOrd="0" destOrd="0" presId="urn:microsoft.com/office/officeart/2005/8/layout/vList3#4"/>
    <dgm:cxn modelId="{C66A4467-D004-4820-A8BA-E7A8FEFDBE5A}" type="presOf" srcId="{650DDA5C-042A-4DFE-8D02-6ADEF43DB465}" destId="{73FECE4F-9948-40D7-88B6-FCC91B4AE231}" srcOrd="0" destOrd="0" presId="urn:microsoft.com/office/officeart/2005/8/layout/vList3#4"/>
    <dgm:cxn modelId="{590A64A1-E073-471E-BE8D-13F7A3269863}" srcId="{650DDA5C-042A-4DFE-8D02-6ADEF43DB465}" destId="{AD1665A0-878B-40AA-B0F3-E8D05CDFAC2C}" srcOrd="0" destOrd="0" parTransId="{0E755256-18DC-41F9-ACAD-B37F299AA7FC}" sibTransId="{31E61B6F-ABFA-4366-9454-A87A8E438DFF}"/>
    <dgm:cxn modelId="{3AE5509F-5DB4-4C93-ABE6-2A695ADEF8E0}" type="presOf" srcId="{AD1665A0-878B-40AA-B0F3-E8D05CDFAC2C}" destId="{B84F1CC7-2057-4F4D-9D06-D2720B6FBC5F}" srcOrd="0" destOrd="0" presId="urn:microsoft.com/office/officeart/2005/8/layout/vList3#4"/>
    <dgm:cxn modelId="{0EAE2C01-9A60-4004-94DA-4F61F9D2158F}" srcId="{650DDA5C-042A-4DFE-8D02-6ADEF43DB465}" destId="{736C4E0B-89FE-4915-8429-0B3A6CFC2C8D}" srcOrd="1" destOrd="0" parTransId="{8E621C01-732B-45F7-821F-17A0A1B15FE2}" sibTransId="{0B818E18-F4A6-4D9C-AF43-3D3F4575A4F3}"/>
    <dgm:cxn modelId="{D2A7066C-CB3C-4833-80CB-73F30EC37FC4}" type="presOf" srcId="{81F83765-7CDC-4779-BE00-BB7E1D4846E5}" destId="{C74C96F4-13B6-49AD-8D9B-7CEC38C8089C}" srcOrd="0" destOrd="0" presId="urn:microsoft.com/office/officeart/2005/8/layout/vList3#4"/>
    <dgm:cxn modelId="{E8B0BF95-BDC8-40B1-BB9C-2E283CD766AB}" srcId="{650DDA5C-042A-4DFE-8D02-6ADEF43DB465}" destId="{81F83765-7CDC-4779-BE00-BB7E1D4846E5}" srcOrd="2" destOrd="0" parTransId="{5AB143D1-0544-45F4-9BCD-068A4B5D2B21}" sibTransId="{AD87691E-4973-4FF3-9350-2B1E5A06E57C}"/>
    <dgm:cxn modelId="{96B264C0-470C-4770-A8BE-E6750B2E2502}" type="presParOf" srcId="{73FECE4F-9948-40D7-88B6-FCC91B4AE231}" destId="{BE2F06AE-D9A6-4CE2-8AF0-86038E75EC5E}" srcOrd="0" destOrd="0" presId="urn:microsoft.com/office/officeart/2005/8/layout/vList3#4"/>
    <dgm:cxn modelId="{A214F5AA-AA9C-42E2-AF19-6F5C41A5BDC8}" type="presParOf" srcId="{BE2F06AE-D9A6-4CE2-8AF0-86038E75EC5E}" destId="{45ED21F4-B1C6-4590-BF26-32BC9828F709}" srcOrd="0" destOrd="0" presId="urn:microsoft.com/office/officeart/2005/8/layout/vList3#4"/>
    <dgm:cxn modelId="{35F2C4C8-4183-4231-8E55-EA044774E6C4}" type="presParOf" srcId="{BE2F06AE-D9A6-4CE2-8AF0-86038E75EC5E}" destId="{B84F1CC7-2057-4F4D-9D06-D2720B6FBC5F}" srcOrd="1" destOrd="0" presId="urn:microsoft.com/office/officeart/2005/8/layout/vList3#4"/>
    <dgm:cxn modelId="{C592A91F-F94F-4E73-A163-13D642275EDA}" type="presParOf" srcId="{73FECE4F-9948-40D7-88B6-FCC91B4AE231}" destId="{D44799E6-6A38-4E44-8EE9-04CBFF9667AB}" srcOrd="1" destOrd="0" presId="urn:microsoft.com/office/officeart/2005/8/layout/vList3#4"/>
    <dgm:cxn modelId="{611D93BB-319E-4592-AEE3-871BAEAE4AB1}" type="presParOf" srcId="{73FECE4F-9948-40D7-88B6-FCC91B4AE231}" destId="{3D985922-3684-440D-999B-8989B7AAF18E}" srcOrd="2" destOrd="0" presId="urn:microsoft.com/office/officeart/2005/8/layout/vList3#4"/>
    <dgm:cxn modelId="{F041BB7F-8D7B-4942-B183-A86860783989}" type="presParOf" srcId="{3D985922-3684-440D-999B-8989B7AAF18E}" destId="{44C77207-3C6E-45DD-B71D-8E2B2CB9A4AD}" srcOrd="0" destOrd="0" presId="urn:microsoft.com/office/officeart/2005/8/layout/vList3#4"/>
    <dgm:cxn modelId="{9698A516-C1E8-45DD-9FCA-453BA7C64249}" type="presParOf" srcId="{3D985922-3684-440D-999B-8989B7AAF18E}" destId="{9113AF55-1EE9-461D-8791-52C513C8932C}" srcOrd="1" destOrd="0" presId="urn:microsoft.com/office/officeart/2005/8/layout/vList3#4"/>
    <dgm:cxn modelId="{98A8C44A-4E05-47AF-AB06-7AF61ED7F82A}" type="presParOf" srcId="{73FECE4F-9948-40D7-88B6-FCC91B4AE231}" destId="{43BBBF47-CE31-4633-9BF1-DDC671FA664B}" srcOrd="3" destOrd="0" presId="urn:microsoft.com/office/officeart/2005/8/layout/vList3#4"/>
    <dgm:cxn modelId="{5DEF8873-0C0A-43CF-A16C-498ED2E4A5D1}" type="presParOf" srcId="{73FECE4F-9948-40D7-88B6-FCC91B4AE231}" destId="{042C23DC-DCD1-44AA-AEA0-5A7E119D9538}" srcOrd="4" destOrd="0" presId="urn:microsoft.com/office/officeart/2005/8/layout/vList3#4"/>
    <dgm:cxn modelId="{7C58B1D9-5A94-40D0-BA72-0E9E5B927747}" type="presParOf" srcId="{042C23DC-DCD1-44AA-AEA0-5A7E119D9538}" destId="{3B445B36-C9B9-4FC1-B5BD-E49D36AA0D53}" srcOrd="0" destOrd="0" presId="urn:microsoft.com/office/officeart/2005/8/layout/vList3#4"/>
    <dgm:cxn modelId="{A02C4108-E0C9-4AC2-B0BF-296B337B235F}" type="presParOf" srcId="{042C23DC-DCD1-44AA-AEA0-5A7E119D9538}" destId="{C74C96F4-13B6-49AD-8D9B-7CEC38C8089C}" srcOrd="1" destOrd="0" presId="urn:microsoft.com/office/officeart/2005/8/layout/vList3#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3FBE8-2041-4468-894E-25412EB1AB96}">
      <dsp:nvSpPr>
        <dsp:cNvPr id="0" name=""/>
        <dsp:cNvSpPr/>
      </dsp:nvSpPr>
      <dsp:spPr>
        <a:xfrm>
          <a:off x="0" y="2417"/>
          <a:ext cx="8147248" cy="91728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>
              <a:solidFill>
                <a:schemeClr val="tx1"/>
              </a:solidFill>
            </a:rPr>
            <a:t>LEY “MODERNIZACION LABORAL” </a:t>
          </a:r>
          <a:endParaRPr lang="es-CL" sz="2800" kern="1200" dirty="0">
            <a:solidFill>
              <a:schemeClr val="tx1"/>
            </a:solidFill>
          </a:endParaRPr>
        </a:p>
      </dsp:txBody>
      <dsp:txXfrm>
        <a:off x="44778" y="47195"/>
        <a:ext cx="8057692" cy="8277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E5D91-8F4A-47BA-8BE2-D5A4DD9314C5}">
      <dsp:nvSpPr>
        <dsp:cNvPr id="0" name=""/>
        <dsp:cNvSpPr/>
      </dsp:nvSpPr>
      <dsp:spPr>
        <a:xfrm rot="10800000">
          <a:off x="72001" y="0"/>
          <a:ext cx="3661700" cy="1832274"/>
        </a:xfrm>
        <a:prstGeom prst="homePlate">
          <a:avLst/>
        </a:prstGeom>
        <a:solidFill>
          <a:srgbClr val="FFFF00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35889" tIns="45720" rIns="85344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>
              <a:solidFill>
                <a:schemeClr val="tx1"/>
              </a:solidFill>
            </a:rPr>
            <a:t>JORNADA LABORAL :</a:t>
          </a:r>
          <a:r>
            <a:rPr lang="es-CL" sz="1200" kern="1200" dirty="0" smtClean="0">
              <a:solidFill>
                <a:schemeClr val="tx1"/>
              </a:solidFill>
            </a:rPr>
            <a:t> 45 HORAS SEMANA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>
              <a:solidFill>
                <a:schemeClr val="tx1"/>
              </a:solidFill>
            </a:rPr>
            <a:t>HORA EXTRAORDINARIA </a:t>
          </a:r>
          <a:r>
            <a:rPr lang="es-CL" sz="1200" kern="1200" dirty="0" smtClean="0">
              <a:solidFill>
                <a:schemeClr val="tx1"/>
              </a:solidFill>
            </a:rPr>
            <a:t>: 2 HORAS MAXIMO POR DIA.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>
              <a:solidFill>
                <a:schemeClr val="tx1"/>
              </a:solidFill>
            </a:rPr>
            <a:t>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>
              <a:solidFill>
                <a:schemeClr val="tx1"/>
              </a:solidFill>
            </a:rPr>
            <a:t>DESCANSO </a:t>
          </a:r>
          <a:r>
            <a:rPr lang="es-CL" sz="1200" kern="1200" dirty="0" smtClean="0">
              <a:solidFill>
                <a:schemeClr val="tx1"/>
              </a:solidFill>
            </a:rPr>
            <a:t>: DERECHO A DOS DOMINGOS MENSUALES MAS 7 POR AÑO DE CONTRATO , DE ESTOS 3 PUEDEN CAMBIARSE POR SABADOS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200" kern="1200" dirty="0"/>
        </a:p>
      </dsp:txBody>
      <dsp:txXfrm rot="10800000">
        <a:off x="530069" y="0"/>
        <a:ext cx="3203632" cy="1832274"/>
      </dsp:txXfrm>
    </dsp:sp>
    <dsp:sp modelId="{800D44F8-4D7D-4341-8002-947C6AC2DE5F}">
      <dsp:nvSpPr>
        <dsp:cNvPr id="0" name=""/>
        <dsp:cNvSpPr/>
      </dsp:nvSpPr>
      <dsp:spPr>
        <a:xfrm>
          <a:off x="0" y="549105"/>
          <a:ext cx="941013" cy="85914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08B06-D0B9-414A-8784-85FA6E13CFD4}">
      <dsp:nvSpPr>
        <dsp:cNvPr id="0" name=""/>
        <dsp:cNvSpPr/>
      </dsp:nvSpPr>
      <dsp:spPr>
        <a:xfrm rot="10800000">
          <a:off x="116346" y="2195693"/>
          <a:ext cx="3581126" cy="2124127"/>
        </a:xfrm>
        <a:prstGeom prst="homePlat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35889" tIns="60960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>
              <a:solidFill>
                <a:schemeClr val="tx1"/>
              </a:solidFill>
            </a:rPr>
            <a:t>HORA EXTRAORDINARIA </a:t>
          </a:r>
          <a:r>
            <a:rPr lang="es-CL" sz="1200" kern="1200" dirty="0" smtClean="0">
              <a:solidFill>
                <a:schemeClr val="tx1"/>
              </a:solidFill>
            </a:rPr>
            <a:t>: PAGADA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200" kern="1200" dirty="0" smtClean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b="1" kern="1200" dirty="0" smtClean="0">
              <a:solidFill>
                <a:schemeClr val="tx1"/>
              </a:solidFill>
            </a:rPr>
            <a:t>COLACION</a:t>
          </a:r>
          <a:r>
            <a:rPr lang="es-CL" sz="1200" kern="1200" dirty="0" smtClean="0">
              <a:solidFill>
                <a:schemeClr val="tx1"/>
              </a:solidFill>
            </a:rPr>
            <a:t>: MINIMO 30 MINUTOS  </a:t>
          </a:r>
          <a:endParaRPr lang="es-CL" sz="1200" kern="1200" dirty="0">
            <a:solidFill>
              <a:schemeClr val="tx1"/>
            </a:solidFill>
          </a:endParaRPr>
        </a:p>
      </dsp:txBody>
      <dsp:txXfrm rot="10800000">
        <a:off x="647378" y="2195693"/>
        <a:ext cx="3050094" cy="2124127"/>
      </dsp:txXfrm>
    </dsp:sp>
    <dsp:sp modelId="{9A062690-04B8-45EA-83F4-8D28501CB7C3}">
      <dsp:nvSpPr>
        <dsp:cNvPr id="0" name=""/>
        <dsp:cNvSpPr/>
      </dsp:nvSpPr>
      <dsp:spPr>
        <a:xfrm>
          <a:off x="30596" y="2811549"/>
          <a:ext cx="941013" cy="84152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A9003-9C5E-4095-B818-8C3A108CB2D4}">
      <dsp:nvSpPr>
        <dsp:cNvPr id="0" name=""/>
        <dsp:cNvSpPr/>
      </dsp:nvSpPr>
      <dsp:spPr>
        <a:xfrm rot="10800000">
          <a:off x="9491" y="40498"/>
          <a:ext cx="4094799" cy="1854414"/>
        </a:xfrm>
        <a:prstGeom prst="homePlate">
          <a:avLst/>
        </a:prstGeom>
        <a:solidFill>
          <a:srgbClr val="FFFF00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7118" tIns="45720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>
              <a:solidFill>
                <a:schemeClr val="tx1"/>
              </a:solidFill>
            </a:rPr>
            <a:t>ADAPTABILIDAD JORNADA </a:t>
          </a:r>
          <a:r>
            <a:rPr lang="es-CL" sz="1200" kern="1200" dirty="0" smtClean="0">
              <a:solidFill>
                <a:schemeClr val="tx1"/>
              </a:solidFill>
            </a:rPr>
            <a:t>: 180 HORAS MENSUALES.(  PODRIA  DISTRIBUIR DE MANERA DISTINTA  POR  SEMANA 4 A 6 DIAS)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>
              <a:solidFill>
                <a:schemeClr val="tx1"/>
              </a:solidFill>
            </a:rPr>
            <a:t> </a:t>
          </a:r>
          <a:r>
            <a:rPr lang="es-CL" sz="1200" b="1" kern="1200" dirty="0" smtClean="0">
              <a:solidFill>
                <a:schemeClr val="tx1"/>
              </a:solidFill>
            </a:rPr>
            <a:t>HORA EXTRAORDINARIA </a:t>
          </a:r>
          <a:r>
            <a:rPr lang="es-CL" sz="1200" kern="1200" dirty="0" smtClean="0">
              <a:solidFill>
                <a:schemeClr val="tx1"/>
              </a:solidFill>
            </a:rPr>
            <a:t>:  SE PODRIA  ACUMULAR Y EL LIMITE ES     SEMANAL O MENSUAL </a:t>
          </a:r>
          <a:endParaRPr lang="es-CL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b="1" kern="1200" dirty="0" smtClean="0">
              <a:solidFill>
                <a:schemeClr val="tx1"/>
              </a:solidFill>
            </a:rPr>
            <a:t>DESCANSO:</a:t>
          </a:r>
          <a:r>
            <a:rPr lang="es-CL" sz="1200" kern="1200" dirty="0" smtClean="0">
              <a:solidFill>
                <a:schemeClr val="tx1"/>
              </a:solidFill>
            </a:rPr>
            <a:t> PODRIAN  CAMBIAR  2 DOMINGOS DE DESCANSO AL MES POR 12 AL SEMESTRE</a:t>
          </a:r>
          <a:endParaRPr lang="es-CL" sz="1200" kern="1200" dirty="0">
            <a:solidFill>
              <a:schemeClr val="tx1"/>
            </a:solidFill>
          </a:endParaRPr>
        </a:p>
      </dsp:txBody>
      <dsp:txXfrm rot="10800000">
        <a:off x="473094" y="40498"/>
        <a:ext cx="3631196" cy="1854414"/>
      </dsp:txXfrm>
    </dsp:sp>
    <dsp:sp modelId="{05577879-4075-4931-AA99-145815248261}">
      <dsp:nvSpPr>
        <dsp:cNvPr id="0" name=""/>
        <dsp:cNvSpPr/>
      </dsp:nvSpPr>
      <dsp:spPr>
        <a:xfrm>
          <a:off x="15390" y="592776"/>
          <a:ext cx="791175" cy="9193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DEA9F3-E51E-409F-9924-4896EF23D814}">
      <dsp:nvSpPr>
        <dsp:cNvPr id="0" name=""/>
        <dsp:cNvSpPr/>
      </dsp:nvSpPr>
      <dsp:spPr>
        <a:xfrm rot="10800000">
          <a:off x="82780" y="2305890"/>
          <a:ext cx="3948222" cy="2078966"/>
        </a:xfrm>
        <a:prstGeom prst="homePlate">
          <a:avLst/>
        </a:prstGeom>
        <a:solidFill>
          <a:srgbClr val="C00000"/>
        </a:soli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07118" tIns="60960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>
              <a:solidFill>
                <a:schemeClr val="tx1"/>
              </a:solidFill>
            </a:rPr>
            <a:t>HORA EXTRAORDINARIA</a:t>
          </a:r>
          <a:r>
            <a:rPr lang="es-CL" sz="1200" kern="1200" dirty="0" smtClean="0">
              <a:solidFill>
                <a:schemeClr val="tx1"/>
              </a:solidFill>
            </a:rPr>
            <a:t>: PODRIA SER CAMBIADA POR HASTA 5 DIAS DE VACACIONES </a:t>
          </a:r>
          <a:endParaRPr lang="es-CL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b="1" kern="1200" dirty="0" smtClean="0">
              <a:solidFill>
                <a:schemeClr val="tx1"/>
              </a:solidFill>
            </a:rPr>
            <a:t>COLACION </a:t>
          </a:r>
          <a:r>
            <a:rPr lang="es-CL" sz="1200" kern="1200" dirty="0" smtClean="0">
              <a:solidFill>
                <a:schemeClr val="tx1"/>
              </a:solidFill>
            </a:rPr>
            <a:t>: SE PODRIA REDUCIR  TIEMPO DE COLACION PARA ADELANTAR SALIDA O ATRASAR INGRESO.( SI TIENE PACTADO MAS QUE EL MINIMO LEGAL)</a:t>
          </a:r>
          <a:endParaRPr lang="es-CL" sz="1200" kern="1200" dirty="0">
            <a:solidFill>
              <a:schemeClr val="tx1"/>
            </a:solidFill>
          </a:endParaRPr>
        </a:p>
      </dsp:txBody>
      <dsp:txXfrm rot="10800000">
        <a:off x="602521" y="2305890"/>
        <a:ext cx="3428481" cy="2078966"/>
      </dsp:txXfrm>
    </dsp:sp>
    <dsp:sp modelId="{C41A9502-14C4-445C-8C32-4D1DA16F429B}">
      <dsp:nvSpPr>
        <dsp:cNvPr id="0" name=""/>
        <dsp:cNvSpPr/>
      </dsp:nvSpPr>
      <dsp:spPr>
        <a:xfrm>
          <a:off x="0" y="2818923"/>
          <a:ext cx="924006" cy="104821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C6C7E-B2C2-41BE-AE2E-A85B5AE16B82}">
      <dsp:nvSpPr>
        <dsp:cNvPr id="0" name=""/>
        <dsp:cNvSpPr/>
      </dsp:nvSpPr>
      <dsp:spPr>
        <a:xfrm rot="10800000">
          <a:off x="166119" y="1570"/>
          <a:ext cx="3707949" cy="1209393"/>
        </a:xfrm>
        <a:prstGeom prst="homePlat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309" tIns="45720" rIns="85344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>
              <a:solidFill>
                <a:schemeClr val="tx1"/>
              </a:solidFill>
            </a:rPr>
            <a:t>REGULACIÓN TRABAJOS NUEVA ECONOMÍA:  NO EXISTE </a:t>
          </a:r>
          <a:endParaRPr lang="es-CL" sz="1200" b="1" kern="1200" dirty="0">
            <a:solidFill>
              <a:schemeClr val="tx1"/>
            </a:solidFill>
          </a:endParaRPr>
        </a:p>
      </dsp:txBody>
      <dsp:txXfrm rot="10800000">
        <a:off x="468467" y="1570"/>
        <a:ext cx="3405601" cy="1209393"/>
      </dsp:txXfrm>
    </dsp:sp>
    <dsp:sp modelId="{E798C025-F042-4561-A109-05ED2DC14204}">
      <dsp:nvSpPr>
        <dsp:cNvPr id="0" name=""/>
        <dsp:cNvSpPr/>
      </dsp:nvSpPr>
      <dsp:spPr>
        <a:xfrm>
          <a:off x="0" y="72005"/>
          <a:ext cx="785343" cy="9245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61AD9F-7604-483D-9387-6E5A12113257}">
      <dsp:nvSpPr>
        <dsp:cNvPr id="0" name=""/>
        <dsp:cNvSpPr/>
      </dsp:nvSpPr>
      <dsp:spPr>
        <a:xfrm rot="10800000">
          <a:off x="166119" y="1571976"/>
          <a:ext cx="3707949" cy="1209393"/>
        </a:xfrm>
        <a:prstGeom prst="homePlat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309" tIns="45720" rIns="85344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>
              <a:solidFill>
                <a:schemeClr val="tx1"/>
              </a:solidFill>
            </a:rPr>
            <a:t>ACOSO SEXUAL Y LABORAL: EXISTE NORMA.   DT   O EMPRESA RECIBE DENUNCIA Y PUEDEN  INVESTIGAR. DT  TIENE 30 DÍAS EVACUAR INFORME  PROPIO O REVISION DE ENTREGADO POR LA EMPRESA.</a:t>
          </a:r>
          <a:endParaRPr lang="es-CL" sz="1200" b="1" kern="1200" dirty="0">
            <a:solidFill>
              <a:schemeClr val="tx1"/>
            </a:solidFill>
          </a:endParaRPr>
        </a:p>
      </dsp:txBody>
      <dsp:txXfrm rot="10800000">
        <a:off x="468467" y="1571976"/>
        <a:ext cx="3405601" cy="1209393"/>
      </dsp:txXfrm>
    </dsp:sp>
    <dsp:sp modelId="{EC6532D6-2814-451C-954A-DEE88CCFD10B}">
      <dsp:nvSpPr>
        <dsp:cNvPr id="0" name=""/>
        <dsp:cNvSpPr/>
      </dsp:nvSpPr>
      <dsp:spPr>
        <a:xfrm>
          <a:off x="0" y="1656186"/>
          <a:ext cx="785343" cy="89695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E11CD-C005-4D6C-BF42-01054BB227E1}">
      <dsp:nvSpPr>
        <dsp:cNvPr id="0" name=""/>
        <dsp:cNvSpPr/>
      </dsp:nvSpPr>
      <dsp:spPr>
        <a:xfrm rot="10800000">
          <a:off x="154203" y="3142382"/>
          <a:ext cx="3731780" cy="1209393"/>
        </a:xfrm>
        <a:prstGeom prst="homePlat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309" tIns="45720" rIns="85344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>
              <a:solidFill>
                <a:schemeClr val="tx1"/>
              </a:solidFill>
            </a:rPr>
            <a:t>TRABAJO (QUE TIENE CIERTA PERMANENCIA)  PERO BAJO  LA IDENTIFICACIÓN DE EVENTUAL  EXTRAORDINARIO, OCASIONAL O NO PERMANENTE  SE PAGA  BOLETA DE HONORARIOS</a:t>
          </a:r>
          <a:endParaRPr lang="es-CL" sz="1200" b="1" kern="1200" dirty="0">
            <a:solidFill>
              <a:schemeClr val="tx1"/>
            </a:solidFill>
          </a:endParaRPr>
        </a:p>
      </dsp:txBody>
      <dsp:txXfrm rot="10800000">
        <a:off x="456551" y="3142382"/>
        <a:ext cx="3429432" cy="1209393"/>
      </dsp:txXfrm>
    </dsp:sp>
    <dsp:sp modelId="{34CDE0D9-2031-42FC-A8D7-9633D131B5DC}">
      <dsp:nvSpPr>
        <dsp:cNvPr id="0" name=""/>
        <dsp:cNvSpPr/>
      </dsp:nvSpPr>
      <dsp:spPr>
        <a:xfrm>
          <a:off x="0" y="3312363"/>
          <a:ext cx="819521" cy="85876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F1CC7-2057-4F4D-9D06-D2720B6FBC5F}">
      <dsp:nvSpPr>
        <dsp:cNvPr id="0" name=""/>
        <dsp:cNvSpPr/>
      </dsp:nvSpPr>
      <dsp:spPr>
        <a:xfrm rot="10800000">
          <a:off x="0" y="653"/>
          <a:ext cx="4320481" cy="1209903"/>
        </a:xfrm>
        <a:prstGeom prst="homePlat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534" tIns="45720" rIns="85344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>
              <a:solidFill>
                <a:schemeClr val="tx1"/>
              </a:solidFill>
            </a:rPr>
            <a:t>REGULACIÓN TRABAJOS NUEVA ECONOMÍA: TRABAJADORES DEBERÁN EMITIR BOLETAS DE HONORARIOS </a:t>
          </a:r>
          <a:r>
            <a:rPr lang="es-CL" sz="1200" kern="1200" dirty="0" smtClean="0">
              <a:solidFill>
                <a:schemeClr val="tx1"/>
              </a:solidFill>
            </a:rPr>
            <a:t>.</a:t>
          </a:r>
          <a:endParaRPr lang="es-CL" sz="1200" kern="1200" dirty="0">
            <a:solidFill>
              <a:schemeClr val="tx1"/>
            </a:solidFill>
          </a:endParaRPr>
        </a:p>
      </dsp:txBody>
      <dsp:txXfrm rot="10800000">
        <a:off x="302476" y="653"/>
        <a:ext cx="4018005" cy="1209903"/>
      </dsp:txXfrm>
    </dsp:sp>
    <dsp:sp modelId="{45ED21F4-B1C6-4590-BF26-32BC9828F709}">
      <dsp:nvSpPr>
        <dsp:cNvPr id="0" name=""/>
        <dsp:cNvSpPr/>
      </dsp:nvSpPr>
      <dsp:spPr>
        <a:xfrm>
          <a:off x="0" y="143960"/>
          <a:ext cx="775620" cy="94896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13AF55-1EE9-461D-8791-52C513C8932C}">
      <dsp:nvSpPr>
        <dsp:cNvPr id="0" name=""/>
        <dsp:cNvSpPr/>
      </dsp:nvSpPr>
      <dsp:spPr>
        <a:xfrm rot="10800000">
          <a:off x="81164" y="1571721"/>
          <a:ext cx="4158150" cy="1209903"/>
        </a:xfrm>
        <a:prstGeom prst="homePlat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534" tIns="45720" rIns="85344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>
              <a:solidFill>
                <a:schemeClr val="tx1"/>
              </a:solidFill>
            </a:rPr>
            <a:t>ACOSO SEXUAL Y LABORAL:  EXTIENDE PROCEDIMIENTO DE ACOSO SEXUAL AL ACOSO LABORAL . ESTABLECE POSIBILIDAD QUE “TERCEROS CERTIFICADOS” POR LA D T INVESTIGUEN CASOS.</a:t>
          </a:r>
          <a:endParaRPr lang="es-CL" sz="1200" b="1" kern="1200" dirty="0">
            <a:solidFill>
              <a:schemeClr val="tx1"/>
            </a:solidFill>
          </a:endParaRPr>
        </a:p>
      </dsp:txBody>
      <dsp:txXfrm rot="10800000">
        <a:off x="383640" y="1571721"/>
        <a:ext cx="3855674" cy="1209903"/>
      </dsp:txXfrm>
    </dsp:sp>
    <dsp:sp modelId="{44C77207-3C6E-45DD-B71D-8E2B2CB9A4AD}">
      <dsp:nvSpPr>
        <dsp:cNvPr id="0" name=""/>
        <dsp:cNvSpPr/>
      </dsp:nvSpPr>
      <dsp:spPr>
        <a:xfrm>
          <a:off x="130265" y="1728089"/>
          <a:ext cx="678864" cy="83139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C96F4-13B6-49AD-8D9B-7CEC38C8089C}">
      <dsp:nvSpPr>
        <dsp:cNvPr id="0" name=""/>
        <dsp:cNvSpPr/>
      </dsp:nvSpPr>
      <dsp:spPr>
        <a:xfrm rot="10800000">
          <a:off x="9968" y="3142790"/>
          <a:ext cx="4300542" cy="1209903"/>
        </a:xfrm>
        <a:prstGeom prst="homePlat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534" tIns="45720" rIns="85344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>
              <a:solidFill>
                <a:schemeClr val="tx1"/>
              </a:solidFill>
            </a:rPr>
            <a:t>TRABAJO  EVENTUAL, EXTRAORDINARIO, OCASIONAL O NO PERMANENTE QUE SE PAGA BOLETA DE HONORARIOS (QUE NO CORRESPONDIEREN A ESTA DESCRIPCIÓN) ESTABLECERÍA  REMUNERACIÓN EN BASE A DÍA TRABAJADO Y SU PAGO NO PODRÍA  SER INFERIOR AL  SALARIO MÍNIMO  </a:t>
          </a:r>
          <a:endParaRPr lang="es-CL" sz="1200" b="1" kern="1200" dirty="0">
            <a:solidFill>
              <a:schemeClr val="tx1"/>
            </a:solidFill>
          </a:endParaRPr>
        </a:p>
      </dsp:txBody>
      <dsp:txXfrm rot="10800000">
        <a:off x="312444" y="3142790"/>
        <a:ext cx="3998066" cy="1209903"/>
      </dsp:txXfrm>
    </dsp:sp>
    <dsp:sp modelId="{3B445B36-C9B9-4FC1-B5BD-E49D36AA0D53}">
      <dsp:nvSpPr>
        <dsp:cNvPr id="0" name=""/>
        <dsp:cNvSpPr/>
      </dsp:nvSpPr>
      <dsp:spPr>
        <a:xfrm>
          <a:off x="0" y="3312575"/>
          <a:ext cx="777399" cy="85755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30457-DF54-42A2-923F-8B2B09AA1CD0}" type="datetimeFigureOut">
              <a:rPr lang="es-CL" smtClean="0"/>
              <a:pPr/>
              <a:t>03-05-2019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3B869-E0D0-48DE-A45F-1999084F992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71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3B869-E0D0-48DE-A45F-1999084F992B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832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9306-CE0F-4EEF-BBF0-E46C20C4A895}" type="datetimeFigureOut">
              <a:rPr lang="es-CL" smtClean="0"/>
              <a:pPr/>
              <a:t>03-05-2019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60F4-609B-45C4-B08E-F3203A82721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9306-CE0F-4EEF-BBF0-E46C20C4A895}" type="datetimeFigureOut">
              <a:rPr lang="es-CL" smtClean="0"/>
              <a:pPr/>
              <a:t>03-05-2019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60F4-609B-45C4-B08E-F3203A82721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9306-CE0F-4EEF-BBF0-E46C20C4A895}" type="datetimeFigureOut">
              <a:rPr lang="es-CL" smtClean="0"/>
              <a:pPr/>
              <a:t>03-05-2019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60F4-609B-45C4-B08E-F3203A82721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9306-CE0F-4EEF-BBF0-E46C20C4A895}" type="datetimeFigureOut">
              <a:rPr lang="es-CL" smtClean="0"/>
              <a:pPr/>
              <a:t>03-05-2019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60F4-609B-45C4-B08E-F3203A82721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9306-CE0F-4EEF-BBF0-E46C20C4A895}" type="datetimeFigureOut">
              <a:rPr lang="es-CL" smtClean="0"/>
              <a:pPr/>
              <a:t>03-05-2019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60F4-609B-45C4-B08E-F3203A82721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9306-CE0F-4EEF-BBF0-E46C20C4A895}" type="datetimeFigureOut">
              <a:rPr lang="es-CL" smtClean="0"/>
              <a:pPr/>
              <a:t>03-05-2019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60F4-609B-45C4-B08E-F3203A82721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9306-CE0F-4EEF-BBF0-E46C20C4A895}" type="datetimeFigureOut">
              <a:rPr lang="es-CL" smtClean="0"/>
              <a:pPr/>
              <a:t>03-05-2019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60F4-609B-45C4-B08E-F3203A82721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9306-CE0F-4EEF-BBF0-E46C20C4A895}" type="datetimeFigureOut">
              <a:rPr lang="es-CL" smtClean="0"/>
              <a:pPr/>
              <a:t>03-05-2019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60F4-609B-45C4-B08E-F3203A82721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9306-CE0F-4EEF-BBF0-E46C20C4A895}" type="datetimeFigureOut">
              <a:rPr lang="es-CL" smtClean="0"/>
              <a:pPr/>
              <a:t>03-05-2019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60F4-609B-45C4-B08E-F3203A82721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9306-CE0F-4EEF-BBF0-E46C20C4A895}" type="datetimeFigureOut">
              <a:rPr lang="es-CL" smtClean="0"/>
              <a:pPr/>
              <a:t>03-05-2019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60F4-609B-45C4-B08E-F3203A82721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9306-CE0F-4EEF-BBF0-E46C20C4A895}" type="datetimeFigureOut">
              <a:rPr lang="es-CL" smtClean="0"/>
              <a:pPr/>
              <a:t>03-05-2019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60F4-609B-45C4-B08E-F3203A82721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09306-CE0F-4EEF-BBF0-E46C20C4A895}" type="datetimeFigureOut">
              <a:rPr lang="es-CL" smtClean="0"/>
              <a:pPr/>
              <a:t>03-05-2019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960F4-609B-45C4-B08E-F3203A82721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Diagrama"/>
          <p:cNvGraphicFramePr/>
          <p:nvPr/>
        </p:nvGraphicFramePr>
        <p:xfrm>
          <a:off x="457200" y="274638"/>
          <a:ext cx="8147248" cy="92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539552" y="1268761"/>
            <a:ext cx="4101852" cy="432048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     CÓDIGO LABORAL ACTUAL </a:t>
            </a:r>
            <a:endParaRPr lang="es-CL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683568" y="1988840"/>
          <a:ext cx="381382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644008" y="1124744"/>
            <a:ext cx="3969767" cy="576064"/>
          </a:xfrm>
        </p:spPr>
        <p:txBody>
          <a:bodyPr/>
          <a:lstStyle/>
          <a:p>
            <a:r>
              <a:rPr lang="es-CL" dirty="0" smtClean="0"/>
              <a:t>                 PROYECTO LEY </a:t>
            </a:r>
            <a:endParaRPr lang="es-CL" dirty="0"/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sz="quarter" idx="4"/>
          </p:nvPr>
        </p:nvGraphicFramePr>
        <p:xfrm>
          <a:off x="4572000" y="1916832"/>
          <a:ext cx="4113783" cy="44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0"/>
            <a:r>
              <a:rPr lang="es-CL" sz="3100" dirty="0" smtClean="0"/>
              <a:t/>
            </a:r>
            <a:br>
              <a:rPr lang="es-CL" sz="3100" dirty="0" smtClean="0"/>
            </a:br>
            <a:r>
              <a:rPr lang="es-CL" sz="3100" dirty="0" smtClean="0"/>
              <a:t/>
            </a:r>
            <a:br>
              <a:rPr lang="es-CL" sz="3100" dirty="0" smtClean="0"/>
            </a:br>
            <a:r>
              <a:rPr lang="es-CL" sz="3100" dirty="0" smtClean="0"/>
              <a:t>LEY “MODERNIZACION LABORAL” 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4040188" cy="504055"/>
          </a:xfrm>
        </p:spPr>
        <p:txBody>
          <a:bodyPr/>
          <a:lstStyle/>
          <a:p>
            <a:r>
              <a:rPr lang="es-CL" dirty="0" smtClean="0"/>
              <a:t>    CÓDIGO LABORAL ACTUAL </a:t>
            </a: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7544" y="1772816"/>
          <a:ext cx="4040188" cy="435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052737"/>
            <a:ext cx="4041775" cy="576063"/>
          </a:xfrm>
        </p:spPr>
        <p:txBody>
          <a:bodyPr/>
          <a:lstStyle/>
          <a:p>
            <a:r>
              <a:rPr lang="es-CL" dirty="0" smtClean="0"/>
              <a:t>             PROYECTO LEY </a:t>
            </a:r>
            <a:endParaRPr lang="es-CL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quarter" idx="4"/>
          </p:nvPr>
        </p:nvGraphicFramePr>
        <p:xfrm>
          <a:off x="4355977" y="1772816"/>
          <a:ext cx="4320480" cy="435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270</Words>
  <Application>Microsoft Office PowerPoint</Application>
  <PresentationFormat>Presentación en pantalla 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  LEY “MODERNIZACION LABORAL”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fernanda</dc:creator>
  <cp:lastModifiedBy>MARCELA MAULEN</cp:lastModifiedBy>
  <cp:revision>9</cp:revision>
  <dcterms:created xsi:type="dcterms:W3CDTF">2019-05-02T18:37:34Z</dcterms:created>
  <dcterms:modified xsi:type="dcterms:W3CDTF">2019-05-03T17:33:41Z</dcterms:modified>
</cp:coreProperties>
</file>